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727" r:id="rId6"/>
  </p:sldMasterIdLst>
  <p:notesMasterIdLst>
    <p:notesMasterId r:id="rId23"/>
  </p:notesMasterIdLst>
  <p:handoutMasterIdLst>
    <p:handoutMasterId r:id="rId24"/>
  </p:handoutMasterIdLst>
  <p:sldIdLst>
    <p:sldId id="268" r:id="rId7"/>
    <p:sldId id="295" r:id="rId8"/>
    <p:sldId id="284" r:id="rId9"/>
    <p:sldId id="300" r:id="rId10"/>
    <p:sldId id="301" r:id="rId11"/>
    <p:sldId id="305" r:id="rId12"/>
    <p:sldId id="302" r:id="rId13"/>
    <p:sldId id="303" r:id="rId14"/>
    <p:sldId id="304" r:id="rId15"/>
    <p:sldId id="307" r:id="rId16"/>
    <p:sldId id="306" r:id="rId17"/>
    <p:sldId id="309" r:id="rId18"/>
    <p:sldId id="311" r:id="rId19"/>
    <p:sldId id="312" r:id="rId20"/>
    <p:sldId id="263" r:id="rId21"/>
    <p:sldId id="267" r:id="rId22"/>
  </p:sldIdLst>
  <p:sldSz cx="9144000" cy="6858000" type="screen4x3"/>
  <p:notesSz cx="7150100" cy="9448800"/>
  <p:custShowLst>
    <p:custShow name="Optimization_notice" id="0">
      <p:sldLst/>
    </p:custShow>
  </p:custShowLst>
  <p:defaultTextStyle>
    <a:defPPr>
      <a:defRPr lang="en-US"/>
    </a:defPPr>
    <a:lvl1pPr algn="l" rtl="0" eaLnBrk="0" fontAlgn="base" hangingPunct="0">
      <a:spcBef>
        <a:spcPct val="0"/>
      </a:spcBef>
      <a:spcAft>
        <a:spcPct val="0"/>
      </a:spcAft>
      <a:defRPr sz="2000" kern="1200">
        <a:solidFill>
          <a:schemeClr val="tx1"/>
        </a:solidFill>
        <a:latin typeface="Verdana" panose="020B060403050404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000" kern="1200">
        <a:solidFill>
          <a:schemeClr val="tx1"/>
        </a:solidFill>
        <a:latin typeface="Verdana" panose="020B060403050404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000" kern="1200">
        <a:solidFill>
          <a:schemeClr val="tx1"/>
        </a:solidFill>
        <a:latin typeface="Verdana" panose="020B060403050404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000" kern="1200">
        <a:solidFill>
          <a:schemeClr val="tx1"/>
        </a:solidFill>
        <a:latin typeface="Verdana" panose="020B060403050404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000" kern="1200">
        <a:solidFill>
          <a:schemeClr val="tx1"/>
        </a:solidFill>
        <a:latin typeface="Verdana" panose="020B0604030504040204" pitchFamily="34" charset="0"/>
        <a:ea typeface="ＭＳ Ｐゴシック" panose="020B0600070205080204" pitchFamily="34" charset="-128"/>
        <a:cs typeface="+mn-cs"/>
      </a:defRPr>
    </a:lvl5pPr>
    <a:lvl6pPr marL="2286000" algn="l" defTabSz="914400" rtl="0" eaLnBrk="1" latinLnBrk="0" hangingPunct="1">
      <a:defRPr sz="2000" kern="1200">
        <a:solidFill>
          <a:schemeClr val="tx1"/>
        </a:solidFill>
        <a:latin typeface="Verdana" panose="020B0604030504040204" pitchFamily="34" charset="0"/>
        <a:ea typeface="ＭＳ Ｐゴシック" panose="020B0600070205080204" pitchFamily="34" charset="-128"/>
        <a:cs typeface="+mn-cs"/>
      </a:defRPr>
    </a:lvl6pPr>
    <a:lvl7pPr marL="2743200" algn="l" defTabSz="914400" rtl="0" eaLnBrk="1" latinLnBrk="0" hangingPunct="1">
      <a:defRPr sz="2000" kern="1200">
        <a:solidFill>
          <a:schemeClr val="tx1"/>
        </a:solidFill>
        <a:latin typeface="Verdana" panose="020B0604030504040204" pitchFamily="34" charset="0"/>
        <a:ea typeface="ＭＳ Ｐゴシック" panose="020B0600070205080204" pitchFamily="34" charset="-128"/>
        <a:cs typeface="+mn-cs"/>
      </a:defRPr>
    </a:lvl7pPr>
    <a:lvl8pPr marL="3200400" algn="l" defTabSz="914400" rtl="0" eaLnBrk="1" latinLnBrk="0" hangingPunct="1">
      <a:defRPr sz="2000" kern="1200">
        <a:solidFill>
          <a:schemeClr val="tx1"/>
        </a:solidFill>
        <a:latin typeface="Verdana" panose="020B0604030504040204" pitchFamily="34" charset="0"/>
        <a:ea typeface="ＭＳ Ｐゴシック" panose="020B0600070205080204" pitchFamily="34" charset="-128"/>
        <a:cs typeface="+mn-cs"/>
      </a:defRPr>
    </a:lvl8pPr>
    <a:lvl9pPr marL="3657600" algn="l" defTabSz="914400" rtl="0" eaLnBrk="1" latinLnBrk="0" hangingPunct="1">
      <a:defRPr sz="2000" kern="1200">
        <a:solidFill>
          <a:schemeClr val="tx1"/>
        </a:solidFill>
        <a:latin typeface="Verdana" panose="020B060403050404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2" d="100"/>
          <a:sy n="112" d="100"/>
        </p:scale>
        <p:origin x="1398" y="120"/>
      </p:cViewPr>
      <p:guideLst>
        <p:guide orient="horz" pos="2160"/>
        <p:guide pos="2880"/>
      </p:guideLst>
    </p:cSldViewPr>
  </p:slideViewPr>
  <p:notesTextViewPr>
    <p:cViewPr>
      <p:scale>
        <a:sx n="100" d="100"/>
        <a:sy n="100" d="100"/>
      </p:scale>
      <p:origin x="0" y="0"/>
    </p:cViewPr>
  </p:notesTextViewPr>
  <p:sorterViewPr>
    <p:cViewPr>
      <p:scale>
        <a:sx n="67" d="100"/>
        <a:sy n="67" d="100"/>
      </p:scale>
      <p:origin x="0" y="-1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handoutMaster" Target="handoutMasters/handoutMaster1.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98800" cy="473075"/>
          </a:xfrm>
          <a:prstGeom prst="rect">
            <a:avLst/>
          </a:prstGeom>
        </p:spPr>
        <p:txBody>
          <a:bodyPr vert="horz" lIns="91440" tIns="45720" rIns="91440" bIns="45720" rtlCol="0"/>
          <a:lstStyle>
            <a:lvl1pPr algn="l" eaLnBrk="0" hangingPunct="0">
              <a:lnSpc>
                <a:spcPct val="80000"/>
              </a:lnSpc>
              <a:spcBef>
                <a:spcPct val="50000"/>
              </a:spcBef>
              <a:defRPr sz="1200">
                <a:latin typeface="Verdana" charset="0"/>
                <a:ea typeface="+mn-ea"/>
                <a:cs typeface="Arial" charset="0"/>
              </a:defRPr>
            </a:lvl1pPr>
          </a:lstStyle>
          <a:p>
            <a:pPr>
              <a:defRPr/>
            </a:pPr>
            <a:endParaRPr lang="en-US"/>
          </a:p>
        </p:txBody>
      </p:sp>
      <p:sp>
        <p:nvSpPr>
          <p:cNvPr id="3" name="Date Placeholder 2"/>
          <p:cNvSpPr>
            <a:spLocks noGrp="1"/>
          </p:cNvSpPr>
          <p:nvPr>
            <p:ph type="dt" sz="quarter" idx="1"/>
          </p:nvPr>
        </p:nvSpPr>
        <p:spPr>
          <a:xfrm>
            <a:off x="4049713" y="0"/>
            <a:ext cx="3098800" cy="473075"/>
          </a:xfrm>
          <a:prstGeom prst="rect">
            <a:avLst/>
          </a:prstGeom>
        </p:spPr>
        <p:txBody>
          <a:bodyPr vert="horz" wrap="square" lIns="91440" tIns="45720" rIns="91440" bIns="45720" numCol="1" anchor="t" anchorCtr="0" compatLnSpc="1">
            <a:prstTxWarp prst="textNoShape">
              <a:avLst/>
            </a:prstTxWarp>
          </a:bodyPr>
          <a:lstStyle>
            <a:lvl1pPr algn="r" eaLnBrk="0" hangingPunct="0">
              <a:lnSpc>
                <a:spcPct val="80000"/>
              </a:lnSpc>
              <a:spcBef>
                <a:spcPct val="50000"/>
              </a:spcBef>
              <a:defRPr sz="1200">
                <a:latin typeface="Verdana" charset="0"/>
                <a:ea typeface="ＭＳ Ｐゴシック" charset="-128"/>
                <a:cs typeface="Arial" charset="0"/>
              </a:defRPr>
            </a:lvl1pPr>
          </a:lstStyle>
          <a:p>
            <a:pPr>
              <a:defRPr/>
            </a:pPr>
            <a:fld id="{591BAA1A-0D09-4894-8729-FE98A428FAB3}" type="datetime1">
              <a:rPr lang="en-US"/>
              <a:pPr>
                <a:defRPr/>
              </a:pPr>
              <a:t>10/9/2018</a:t>
            </a:fld>
            <a:endParaRPr lang="en-US"/>
          </a:p>
        </p:txBody>
      </p:sp>
      <p:sp>
        <p:nvSpPr>
          <p:cNvPr id="4" name="Footer Placeholder 3"/>
          <p:cNvSpPr>
            <a:spLocks noGrp="1"/>
          </p:cNvSpPr>
          <p:nvPr>
            <p:ph type="ftr" sz="quarter" idx="2"/>
          </p:nvPr>
        </p:nvSpPr>
        <p:spPr>
          <a:xfrm>
            <a:off x="0" y="8974138"/>
            <a:ext cx="3098800" cy="473075"/>
          </a:xfrm>
          <a:prstGeom prst="rect">
            <a:avLst/>
          </a:prstGeom>
        </p:spPr>
        <p:txBody>
          <a:bodyPr vert="horz" lIns="91440" tIns="45720" rIns="91440" bIns="45720" rtlCol="0" anchor="b"/>
          <a:lstStyle>
            <a:lvl1pPr algn="l" eaLnBrk="0" hangingPunct="0">
              <a:lnSpc>
                <a:spcPct val="80000"/>
              </a:lnSpc>
              <a:spcBef>
                <a:spcPct val="50000"/>
              </a:spcBef>
              <a:defRPr sz="1200">
                <a:latin typeface="Verdana" charset="0"/>
                <a:ea typeface="+mn-ea"/>
                <a:cs typeface="Arial" charset="0"/>
              </a:defRPr>
            </a:lvl1pPr>
          </a:lstStyle>
          <a:p>
            <a:pPr>
              <a:defRPr/>
            </a:pPr>
            <a:endParaRPr lang="en-US"/>
          </a:p>
        </p:txBody>
      </p:sp>
      <p:sp>
        <p:nvSpPr>
          <p:cNvPr id="5" name="Slide Number Placeholder 4"/>
          <p:cNvSpPr>
            <a:spLocks noGrp="1"/>
          </p:cNvSpPr>
          <p:nvPr>
            <p:ph type="sldNum" sz="quarter" idx="3"/>
          </p:nvPr>
        </p:nvSpPr>
        <p:spPr>
          <a:xfrm>
            <a:off x="4049713" y="8974138"/>
            <a:ext cx="3098800" cy="473075"/>
          </a:xfrm>
          <a:prstGeom prst="rect">
            <a:avLst/>
          </a:prstGeom>
        </p:spPr>
        <p:txBody>
          <a:bodyPr vert="horz" wrap="square" lIns="91440" tIns="45720" rIns="91440" bIns="45720" numCol="1" anchor="b" anchorCtr="0" compatLnSpc="1">
            <a:prstTxWarp prst="textNoShape">
              <a:avLst/>
            </a:prstTxWarp>
          </a:bodyPr>
          <a:lstStyle>
            <a:lvl1pPr algn="r" eaLnBrk="0" hangingPunct="0">
              <a:lnSpc>
                <a:spcPct val="80000"/>
              </a:lnSpc>
              <a:spcBef>
                <a:spcPct val="50000"/>
              </a:spcBef>
              <a:defRPr sz="1200" smtClean="0">
                <a:cs typeface="Arial" panose="020B0604020202020204" pitchFamily="34" charset="0"/>
              </a:defRPr>
            </a:lvl1pPr>
          </a:lstStyle>
          <a:p>
            <a:pPr>
              <a:defRPr/>
            </a:pPr>
            <a:fld id="{BFE397D1-6E5F-4B28-93DD-E6A5FA216956}" type="slidenum">
              <a:rPr lang="en-US"/>
              <a:pPr>
                <a:defRPr/>
              </a:pPr>
              <a:t>‹#›</a:t>
            </a:fld>
            <a:endParaRPr lang="en-US"/>
          </a:p>
        </p:txBody>
      </p:sp>
    </p:spTree>
    <p:extLst>
      <p:ext uri="{BB962C8B-B14F-4D97-AF65-F5344CB8AC3E}">
        <p14:creationId xmlns:p14="http://schemas.microsoft.com/office/powerpoint/2010/main" val="24336343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98800" cy="473075"/>
          </a:xfrm>
          <a:prstGeom prst="rect">
            <a:avLst/>
          </a:prstGeom>
        </p:spPr>
        <p:txBody>
          <a:bodyPr vert="horz" lIns="91440" tIns="45720" rIns="91440" bIns="45720" rtlCol="0"/>
          <a:lstStyle>
            <a:lvl1pPr algn="l" eaLnBrk="0" hangingPunct="0">
              <a:lnSpc>
                <a:spcPct val="80000"/>
              </a:lnSpc>
              <a:spcBef>
                <a:spcPct val="50000"/>
              </a:spcBef>
              <a:defRPr sz="1200">
                <a:latin typeface="Verdana" charset="0"/>
                <a:ea typeface="+mn-ea"/>
                <a:cs typeface="Arial" charset="0"/>
              </a:defRPr>
            </a:lvl1pPr>
          </a:lstStyle>
          <a:p>
            <a:pPr>
              <a:defRPr/>
            </a:pPr>
            <a:endParaRPr lang="en-US"/>
          </a:p>
        </p:txBody>
      </p:sp>
      <p:sp>
        <p:nvSpPr>
          <p:cNvPr id="3" name="Date Placeholder 2"/>
          <p:cNvSpPr>
            <a:spLocks noGrp="1"/>
          </p:cNvSpPr>
          <p:nvPr>
            <p:ph type="dt" idx="1"/>
          </p:nvPr>
        </p:nvSpPr>
        <p:spPr>
          <a:xfrm>
            <a:off x="4049713" y="0"/>
            <a:ext cx="3098800" cy="473075"/>
          </a:xfrm>
          <a:prstGeom prst="rect">
            <a:avLst/>
          </a:prstGeom>
        </p:spPr>
        <p:txBody>
          <a:bodyPr vert="horz" wrap="square" lIns="91440" tIns="45720" rIns="91440" bIns="45720" numCol="1" anchor="t" anchorCtr="0" compatLnSpc="1">
            <a:prstTxWarp prst="textNoShape">
              <a:avLst/>
            </a:prstTxWarp>
          </a:bodyPr>
          <a:lstStyle>
            <a:lvl1pPr algn="r" eaLnBrk="0" hangingPunct="0">
              <a:lnSpc>
                <a:spcPct val="80000"/>
              </a:lnSpc>
              <a:spcBef>
                <a:spcPct val="50000"/>
              </a:spcBef>
              <a:defRPr sz="1200">
                <a:latin typeface="Verdana" charset="0"/>
                <a:ea typeface="ＭＳ Ｐゴシック" charset="-128"/>
                <a:cs typeface="Arial" charset="0"/>
              </a:defRPr>
            </a:lvl1pPr>
          </a:lstStyle>
          <a:p>
            <a:pPr>
              <a:defRPr/>
            </a:pPr>
            <a:fld id="{4C88B70A-A277-4570-8658-FF5DB71399C6}" type="datetime1">
              <a:rPr lang="en-US"/>
              <a:pPr>
                <a:defRPr/>
              </a:pPr>
              <a:t>10/9/2018</a:t>
            </a:fld>
            <a:endParaRPr lang="en-US"/>
          </a:p>
        </p:txBody>
      </p:sp>
      <p:sp>
        <p:nvSpPr>
          <p:cNvPr id="4" name="Slide Image Placeholder 3"/>
          <p:cNvSpPr>
            <a:spLocks noGrp="1" noRot="1" noChangeAspect="1"/>
          </p:cNvSpPr>
          <p:nvPr>
            <p:ph type="sldImg" idx="2"/>
          </p:nvPr>
        </p:nvSpPr>
        <p:spPr>
          <a:xfrm>
            <a:off x="1212850" y="708025"/>
            <a:ext cx="4724400" cy="35433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14375" y="4487863"/>
            <a:ext cx="5721350" cy="4252912"/>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974138"/>
            <a:ext cx="3098800" cy="473075"/>
          </a:xfrm>
          <a:prstGeom prst="rect">
            <a:avLst/>
          </a:prstGeom>
        </p:spPr>
        <p:txBody>
          <a:bodyPr vert="horz" lIns="91440" tIns="45720" rIns="91440" bIns="45720" rtlCol="0" anchor="b"/>
          <a:lstStyle>
            <a:lvl1pPr algn="l" eaLnBrk="0" hangingPunct="0">
              <a:lnSpc>
                <a:spcPct val="80000"/>
              </a:lnSpc>
              <a:spcBef>
                <a:spcPct val="50000"/>
              </a:spcBef>
              <a:defRPr sz="1200">
                <a:latin typeface="Verdana" charset="0"/>
                <a:ea typeface="+mn-ea"/>
                <a:cs typeface="Arial" charset="0"/>
              </a:defRPr>
            </a:lvl1pPr>
          </a:lstStyle>
          <a:p>
            <a:pPr>
              <a:defRPr/>
            </a:pPr>
            <a:endParaRPr lang="en-US"/>
          </a:p>
        </p:txBody>
      </p:sp>
      <p:sp>
        <p:nvSpPr>
          <p:cNvPr id="7" name="Slide Number Placeholder 6"/>
          <p:cNvSpPr>
            <a:spLocks noGrp="1"/>
          </p:cNvSpPr>
          <p:nvPr>
            <p:ph type="sldNum" sz="quarter" idx="5"/>
          </p:nvPr>
        </p:nvSpPr>
        <p:spPr>
          <a:xfrm>
            <a:off x="4049713" y="8974138"/>
            <a:ext cx="3098800" cy="473075"/>
          </a:xfrm>
          <a:prstGeom prst="rect">
            <a:avLst/>
          </a:prstGeom>
        </p:spPr>
        <p:txBody>
          <a:bodyPr vert="horz" wrap="square" lIns="91440" tIns="45720" rIns="91440" bIns="45720" numCol="1" anchor="b" anchorCtr="0" compatLnSpc="1">
            <a:prstTxWarp prst="textNoShape">
              <a:avLst/>
            </a:prstTxWarp>
          </a:bodyPr>
          <a:lstStyle>
            <a:lvl1pPr algn="r" eaLnBrk="0" hangingPunct="0">
              <a:lnSpc>
                <a:spcPct val="80000"/>
              </a:lnSpc>
              <a:spcBef>
                <a:spcPct val="50000"/>
              </a:spcBef>
              <a:defRPr sz="1200" smtClean="0">
                <a:cs typeface="Arial" panose="020B0604020202020204" pitchFamily="34" charset="0"/>
              </a:defRPr>
            </a:lvl1pPr>
          </a:lstStyle>
          <a:p>
            <a:pPr>
              <a:defRPr/>
            </a:pPr>
            <a:fld id="{CB8DF6AF-5E10-41B2-B56A-5DF8B832207F}" type="slidenum">
              <a:rPr lang="en-US"/>
              <a:pPr>
                <a:defRPr/>
              </a:pPr>
              <a:t>‹#›</a:t>
            </a:fld>
            <a:endParaRPr lang="en-US"/>
          </a:p>
        </p:txBody>
      </p:sp>
    </p:spTree>
    <p:extLst>
      <p:ext uri="{BB962C8B-B14F-4D97-AF65-F5344CB8AC3E}">
        <p14:creationId xmlns:p14="http://schemas.microsoft.com/office/powerpoint/2010/main" val="1622736621"/>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latin typeface="Verdana" panose="020B0604030504040204" pitchFamily="34" charset="0"/>
            </a:endParaRP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50000"/>
              </a:spcBef>
            </a:pPr>
            <a:fld id="{E079C320-4836-48A6-926D-CA43C7D683E9}" type="slidenum">
              <a:rPr lang="en-US" altLang="en-US">
                <a:latin typeface="Verdana" panose="020B0604030504040204" pitchFamily="34" charset="0"/>
              </a:rPr>
              <a:pPr>
                <a:spcBef>
                  <a:spcPct val="50000"/>
                </a:spcBef>
              </a:pPr>
              <a:t>1</a:t>
            </a:fld>
            <a:endParaRPr lang="en-US" altLang="en-US">
              <a:latin typeface="Verdana" panose="020B0604030504040204" pitchFamily="34" charset="0"/>
            </a:endParaRPr>
          </a:p>
        </p:txBody>
      </p:sp>
    </p:spTree>
    <p:extLst>
      <p:ext uri="{BB962C8B-B14F-4D97-AF65-F5344CB8AC3E}">
        <p14:creationId xmlns:p14="http://schemas.microsoft.com/office/powerpoint/2010/main" val="4170746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A15F23BC-A11C-4520-A18F-B68B3BDFC4E5}" type="slidenum">
              <a:rPr lang="en-US" smtClean="0"/>
              <a:pPr/>
              <a:t>11</a:t>
            </a:fld>
            <a:endParaRPr lang="en-US"/>
          </a:p>
        </p:txBody>
      </p:sp>
    </p:spTree>
    <p:extLst>
      <p:ext uri="{BB962C8B-B14F-4D97-AF65-F5344CB8AC3E}">
        <p14:creationId xmlns:p14="http://schemas.microsoft.com/office/powerpoint/2010/main" val="28393840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A15F23BC-A11C-4520-A18F-B68B3BDFC4E5}" type="slidenum">
              <a:rPr lang="en-US" smtClean="0"/>
              <a:pPr/>
              <a:t>12</a:t>
            </a:fld>
            <a:endParaRPr lang="en-US"/>
          </a:p>
        </p:txBody>
      </p:sp>
    </p:spTree>
    <p:extLst>
      <p:ext uri="{BB962C8B-B14F-4D97-AF65-F5344CB8AC3E}">
        <p14:creationId xmlns:p14="http://schemas.microsoft.com/office/powerpoint/2010/main" val="6883823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A15F23BC-A11C-4520-A18F-B68B3BDFC4E5}" type="slidenum">
              <a:rPr lang="en-US" smtClean="0"/>
              <a:pPr/>
              <a:t>13</a:t>
            </a:fld>
            <a:endParaRPr lang="en-US"/>
          </a:p>
        </p:txBody>
      </p:sp>
    </p:spTree>
    <p:extLst>
      <p:ext uri="{BB962C8B-B14F-4D97-AF65-F5344CB8AC3E}">
        <p14:creationId xmlns:p14="http://schemas.microsoft.com/office/powerpoint/2010/main" val="30920754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A15F23BC-A11C-4520-A18F-B68B3BDFC4E5}" type="slidenum">
              <a:rPr lang="en-US" smtClean="0"/>
              <a:pPr/>
              <a:t>14</a:t>
            </a:fld>
            <a:endParaRPr lang="en-US"/>
          </a:p>
        </p:txBody>
      </p:sp>
    </p:spTree>
    <p:extLst>
      <p:ext uri="{BB962C8B-B14F-4D97-AF65-F5344CB8AC3E}">
        <p14:creationId xmlns:p14="http://schemas.microsoft.com/office/powerpoint/2010/main" val="31707038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50000"/>
              </a:spcBef>
            </a:pPr>
            <a:fld id="{14E87F4E-0B1F-4824-8867-4105BBAF1565}" type="slidenum">
              <a:rPr lang="en-US" altLang="en-US">
                <a:latin typeface="Verdana" panose="020B0604030504040204" pitchFamily="34" charset="0"/>
              </a:rPr>
              <a:pPr>
                <a:spcBef>
                  <a:spcPct val="50000"/>
                </a:spcBef>
              </a:pPr>
              <a:t>15</a:t>
            </a:fld>
            <a:endParaRPr lang="en-US" altLang="en-US">
              <a:latin typeface="Verdana" panose="020B0604030504040204" pitchFamily="34" charset="0"/>
            </a:endParaRPr>
          </a:p>
        </p:txBody>
      </p:sp>
    </p:spTree>
    <p:extLst>
      <p:ext uri="{BB962C8B-B14F-4D97-AF65-F5344CB8AC3E}">
        <p14:creationId xmlns:p14="http://schemas.microsoft.com/office/powerpoint/2010/main" val="18027457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4" tIns="45718" rIns="91434" bIns="45718" numCol="1" anchor="t" anchorCtr="0" compatLnSpc="1">
            <a:prstTxWarp prst="textNoShape">
              <a:avLst/>
            </a:prstTxWarp>
          </a:bodyPr>
          <a:lstStyle/>
          <a:p>
            <a:pPr eaLnBrk="1" hangingPunct="1">
              <a:spcBef>
                <a:spcPct val="0"/>
              </a:spcBef>
            </a:pPr>
            <a:endParaRPr lang="de-DE"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585562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A15F23BC-A11C-4520-A18F-B68B3BDFC4E5}" type="slidenum">
              <a:rPr lang="en-US" smtClean="0"/>
              <a:pPr/>
              <a:t>3</a:t>
            </a:fld>
            <a:endParaRPr lang="en-US"/>
          </a:p>
        </p:txBody>
      </p:sp>
    </p:spTree>
    <p:extLst>
      <p:ext uri="{BB962C8B-B14F-4D97-AF65-F5344CB8AC3E}">
        <p14:creationId xmlns:p14="http://schemas.microsoft.com/office/powerpoint/2010/main" val="918209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A15F23BC-A11C-4520-A18F-B68B3BDFC4E5}" type="slidenum">
              <a:rPr lang="en-US" smtClean="0"/>
              <a:pPr/>
              <a:t>4</a:t>
            </a:fld>
            <a:endParaRPr lang="en-US"/>
          </a:p>
        </p:txBody>
      </p:sp>
    </p:spTree>
    <p:extLst>
      <p:ext uri="{BB962C8B-B14F-4D97-AF65-F5344CB8AC3E}">
        <p14:creationId xmlns:p14="http://schemas.microsoft.com/office/powerpoint/2010/main" val="6170550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A15F23BC-A11C-4520-A18F-B68B3BDFC4E5}" type="slidenum">
              <a:rPr lang="en-US" smtClean="0"/>
              <a:pPr/>
              <a:t>5</a:t>
            </a:fld>
            <a:endParaRPr lang="en-US"/>
          </a:p>
        </p:txBody>
      </p:sp>
    </p:spTree>
    <p:extLst>
      <p:ext uri="{BB962C8B-B14F-4D97-AF65-F5344CB8AC3E}">
        <p14:creationId xmlns:p14="http://schemas.microsoft.com/office/powerpoint/2010/main" val="39460862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A15F23BC-A11C-4520-A18F-B68B3BDFC4E5}" type="slidenum">
              <a:rPr lang="en-US" smtClean="0"/>
              <a:pPr/>
              <a:t>6</a:t>
            </a:fld>
            <a:endParaRPr lang="en-US"/>
          </a:p>
        </p:txBody>
      </p:sp>
    </p:spTree>
    <p:extLst>
      <p:ext uri="{BB962C8B-B14F-4D97-AF65-F5344CB8AC3E}">
        <p14:creationId xmlns:p14="http://schemas.microsoft.com/office/powerpoint/2010/main" val="27389561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A15F23BC-A11C-4520-A18F-B68B3BDFC4E5}" type="slidenum">
              <a:rPr lang="en-US" smtClean="0"/>
              <a:pPr/>
              <a:t>7</a:t>
            </a:fld>
            <a:endParaRPr lang="en-US"/>
          </a:p>
        </p:txBody>
      </p:sp>
    </p:spTree>
    <p:extLst>
      <p:ext uri="{BB962C8B-B14F-4D97-AF65-F5344CB8AC3E}">
        <p14:creationId xmlns:p14="http://schemas.microsoft.com/office/powerpoint/2010/main" val="24429365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A15F23BC-A11C-4520-A18F-B68B3BDFC4E5}" type="slidenum">
              <a:rPr lang="en-US" smtClean="0"/>
              <a:pPr/>
              <a:t>8</a:t>
            </a:fld>
            <a:endParaRPr lang="en-US"/>
          </a:p>
        </p:txBody>
      </p:sp>
    </p:spTree>
    <p:extLst>
      <p:ext uri="{BB962C8B-B14F-4D97-AF65-F5344CB8AC3E}">
        <p14:creationId xmlns:p14="http://schemas.microsoft.com/office/powerpoint/2010/main" val="5003941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A15F23BC-A11C-4520-A18F-B68B3BDFC4E5}" type="slidenum">
              <a:rPr lang="en-US" smtClean="0"/>
              <a:pPr/>
              <a:t>9</a:t>
            </a:fld>
            <a:endParaRPr lang="en-US"/>
          </a:p>
        </p:txBody>
      </p:sp>
    </p:spTree>
    <p:extLst>
      <p:ext uri="{BB962C8B-B14F-4D97-AF65-F5344CB8AC3E}">
        <p14:creationId xmlns:p14="http://schemas.microsoft.com/office/powerpoint/2010/main" val="2938659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A15F23BC-A11C-4520-A18F-B68B3BDFC4E5}" type="slidenum">
              <a:rPr lang="en-US" smtClean="0"/>
              <a:pPr/>
              <a:t>10</a:t>
            </a:fld>
            <a:endParaRPr lang="en-US"/>
          </a:p>
        </p:txBody>
      </p:sp>
    </p:spTree>
    <p:extLst>
      <p:ext uri="{BB962C8B-B14F-4D97-AF65-F5344CB8AC3E}">
        <p14:creationId xmlns:p14="http://schemas.microsoft.com/office/powerpoint/2010/main" val="479482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21"/>
          <p:cNvSpPr>
            <a:spLocks noGrp="1"/>
          </p:cNvSpPr>
          <p:nvPr>
            <p:ph type="dt" sz="half" idx="11"/>
          </p:nvPr>
        </p:nvSpPr>
        <p:spPr/>
        <p:txBody>
          <a:bodyPr/>
          <a:lstStyle>
            <a:lvl1pPr>
              <a:defRPr sz="1000">
                <a:solidFill>
                  <a:schemeClr val="bg1"/>
                </a:solidFill>
              </a:defRPr>
            </a:lvl1pPr>
          </a:lstStyle>
          <a:p>
            <a:pPr>
              <a:defRPr/>
            </a:pPr>
            <a:fld id="{65281CBF-2F66-4A93-92C3-062008826323}" type="datetime1">
              <a:rPr lang="en-US"/>
              <a:pPr>
                <a:defRPr/>
              </a:pPr>
              <a:t>10/9/2018</a:t>
            </a:fld>
            <a:endParaRPr lang="en-US" dirty="0"/>
          </a:p>
        </p:txBody>
      </p:sp>
      <p:sp>
        <p:nvSpPr>
          <p:cNvPr id="6" name="Slide Number Placeholder 22"/>
          <p:cNvSpPr>
            <a:spLocks noGrp="1"/>
          </p:cNvSpPr>
          <p:nvPr>
            <p:ph type="sldNum" sz="quarter" idx="12"/>
          </p:nvPr>
        </p:nvSpPr>
        <p:spPr/>
        <p:txBody>
          <a:bodyPr/>
          <a:lstStyle>
            <a:lvl1pPr>
              <a:defRPr smtClean="0"/>
            </a:lvl1pPr>
          </a:lstStyle>
          <a:p>
            <a:pPr>
              <a:defRPr/>
            </a:pPr>
            <a:fld id="{4B6DB0BC-3C78-4081-BC2E-EF9D3AADE1C6}" type="slidenum">
              <a:rPr lang="en-US"/>
              <a:pPr>
                <a:defRPr/>
              </a:pPr>
              <a:t>‹#›</a:t>
            </a:fld>
            <a:endParaRPr lang="en-US"/>
          </a:p>
        </p:txBody>
      </p:sp>
    </p:spTree>
    <p:extLst>
      <p:ext uri="{BB962C8B-B14F-4D97-AF65-F5344CB8AC3E}">
        <p14:creationId xmlns:p14="http://schemas.microsoft.com/office/powerpoint/2010/main" val="1478209666"/>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5613" y="1201739"/>
            <a:ext cx="4041775" cy="4713734"/>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9788" y="1201739"/>
            <a:ext cx="4043362" cy="4702292"/>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1"/>
          <p:cNvSpPr>
            <a:spLocks noGrp="1"/>
          </p:cNvSpPr>
          <p:nvPr>
            <p:ph type="dt" sz="half" idx="11"/>
          </p:nvPr>
        </p:nvSpPr>
        <p:spPr/>
        <p:txBody>
          <a:bodyPr/>
          <a:lstStyle>
            <a:lvl1pPr>
              <a:defRPr sz="1000">
                <a:solidFill>
                  <a:schemeClr val="bg1"/>
                </a:solidFill>
              </a:defRPr>
            </a:lvl1pPr>
          </a:lstStyle>
          <a:p>
            <a:pPr>
              <a:defRPr/>
            </a:pPr>
            <a:fld id="{451906C0-64BF-4606-AE8F-D9D31154EF4C}" type="datetime1">
              <a:rPr lang="en-US"/>
              <a:pPr>
                <a:defRPr/>
              </a:pPr>
              <a:t>10/9/2018</a:t>
            </a:fld>
            <a:endParaRPr lang="en-US" dirty="0"/>
          </a:p>
        </p:txBody>
      </p:sp>
      <p:sp>
        <p:nvSpPr>
          <p:cNvPr id="7" name="Slide Number Placeholder 22"/>
          <p:cNvSpPr>
            <a:spLocks noGrp="1"/>
          </p:cNvSpPr>
          <p:nvPr>
            <p:ph type="sldNum" sz="quarter" idx="12"/>
          </p:nvPr>
        </p:nvSpPr>
        <p:spPr/>
        <p:txBody>
          <a:bodyPr/>
          <a:lstStyle>
            <a:lvl1pPr>
              <a:defRPr smtClean="0"/>
            </a:lvl1pPr>
          </a:lstStyle>
          <a:p>
            <a:pPr>
              <a:defRPr/>
            </a:pPr>
            <a:fld id="{C1EE5B8C-C78B-4707-B1BA-AFFD3FCF64F3}" type="slidenum">
              <a:rPr lang="en-US"/>
              <a:pPr>
                <a:defRPr/>
              </a:pPr>
              <a:t>‹#›</a:t>
            </a:fld>
            <a:endParaRPr lang="en-US"/>
          </a:p>
        </p:txBody>
      </p:sp>
    </p:spTree>
    <p:extLst>
      <p:ext uri="{BB962C8B-B14F-4D97-AF65-F5344CB8AC3E}">
        <p14:creationId xmlns:p14="http://schemas.microsoft.com/office/powerpoint/2010/main" val="399044262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Date Placeholder 21"/>
          <p:cNvSpPr>
            <a:spLocks noGrp="1"/>
          </p:cNvSpPr>
          <p:nvPr>
            <p:ph type="dt" sz="half" idx="11"/>
          </p:nvPr>
        </p:nvSpPr>
        <p:spPr/>
        <p:txBody>
          <a:bodyPr/>
          <a:lstStyle>
            <a:lvl1pPr>
              <a:defRPr sz="1000">
                <a:solidFill>
                  <a:schemeClr val="bg1"/>
                </a:solidFill>
              </a:defRPr>
            </a:lvl1pPr>
          </a:lstStyle>
          <a:p>
            <a:pPr>
              <a:defRPr/>
            </a:pPr>
            <a:fld id="{74A93014-49C1-488D-B30A-EEAF80F91F3B}" type="datetime1">
              <a:rPr lang="en-US"/>
              <a:pPr>
                <a:defRPr/>
              </a:pPr>
              <a:t>10/9/2018</a:t>
            </a:fld>
            <a:endParaRPr lang="en-US" dirty="0"/>
          </a:p>
        </p:txBody>
      </p:sp>
      <p:sp>
        <p:nvSpPr>
          <p:cNvPr id="5" name="Slide Number Placeholder 22"/>
          <p:cNvSpPr>
            <a:spLocks noGrp="1"/>
          </p:cNvSpPr>
          <p:nvPr>
            <p:ph type="sldNum" sz="quarter" idx="12"/>
          </p:nvPr>
        </p:nvSpPr>
        <p:spPr/>
        <p:txBody>
          <a:bodyPr/>
          <a:lstStyle>
            <a:lvl1pPr>
              <a:defRPr smtClean="0"/>
            </a:lvl1pPr>
          </a:lstStyle>
          <a:p>
            <a:pPr>
              <a:defRPr/>
            </a:pPr>
            <a:fld id="{548D2644-7679-4FE7-ACA0-A5C7BEA63276}" type="slidenum">
              <a:rPr lang="en-US"/>
              <a:pPr>
                <a:defRPr/>
              </a:pPr>
              <a:t>‹#›</a:t>
            </a:fld>
            <a:endParaRPr lang="en-US"/>
          </a:p>
        </p:txBody>
      </p:sp>
    </p:spTree>
    <p:extLst>
      <p:ext uri="{BB962C8B-B14F-4D97-AF65-F5344CB8AC3E}">
        <p14:creationId xmlns:p14="http://schemas.microsoft.com/office/powerpoint/2010/main" val="28134737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Date Placeholder 21"/>
          <p:cNvSpPr>
            <a:spLocks noGrp="1"/>
          </p:cNvSpPr>
          <p:nvPr>
            <p:ph type="dt" sz="half" idx="11"/>
          </p:nvPr>
        </p:nvSpPr>
        <p:spPr/>
        <p:txBody>
          <a:bodyPr/>
          <a:lstStyle>
            <a:lvl1pPr>
              <a:defRPr sz="1000">
                <a:solidFill>
                  <a:schemeClr val="bg1"/>
                </a:solidFill>
              </a:defRPr>
            </a:lvl1pPr>
          </a:lstStyle>
          <a:p>
            <a:pPr>
              <a:defRPr/>
            </a:pPr>
            <a:fld id="{100A005C-9B2F-4BD3-8EEF-6D146ACE39C0}" type="datetime1">
              <a:rPr lang="en-US"/>
              <a:pPr>
                <a:defRPr/>
              </a:pPr>
              <a:t>10/9/2018</a:t>
            </a:fld>
            <a:endParaRPr lang="en-US" dirty="0"/>
          </a:p>
        </p:txBody>
      </p:sp>
      <p:sp>
        <p:nvSpPr>
          <p:cNvPr id="4" name="Slide Number Placeholder 22"/>
          <p:cNvSpPr>
            <a:spLocks noGrp="1"/>
          </p:cNvSpPr>
          <p:nvPr>
            <p:ph type="sldNum" sz="quarter" idx="12"/>
          </p:nvPr>
        </p:nvSpPr>
        <p:spPr/>
        <p:txBody>
          <a:bodyPr/>
          <a:lstStyle>
            <a:lvl1pPr>
              <a:defRPr smtClean="0"/>
            </a:lvl1pPr>
          </a:lstStyle>
          <a:p>
            <a:pPr>
              <a:defRPr/>
            </a:pPr>
            <a:fld id="{383C54E9-A64E-4EF7-B769-506B519B707D}" type="slidenum">
              <a:rPr lang="en-US"/>
              <a:pPr>
                <a:defRPr/>
              </a:pPr>
              <a:t>‹#›</a:t>
            </a:fld>
            <a:endParaRPr lang="en-US"/>
          </a:p>
        </p:txBody>
      </p:sp>
    </p:spTree>
    <p:extLst>
      <p:ext uri="{BB962C8B-B14F-4D97-AF65-F5344CB8AC3E}">
        <p14:creationId xmlns:p14="http://schemas.microsoft.com/office/powerpoint/2010/main" val="31464315"/>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pic>
        <p:nvPicPr>
          <p:cNvPr id="4" name="Picture 12" descr="footer.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129338"/>
            <a:ext cx="9144000" cy="72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8" descr="background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4450"/>
            <a:ext cx="9145588" cy="6216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8"/>
          <p:cNvSpPr txBox="1">
            <a:spLocks noChangeArrowheads="1"/>
          </p:cNvSpPr>
          <p:nvPr/>
        </p:nvSpPr>
        <p:spPr bwMode="auto">
          <a:xfrm>
            <a:off x="681038" y="6280150"/>
            <a:ext cx="2243137" cy="457200"/>
          </a:xfrm>
          <a:prstGeom prst="rect">
            <a:avLst/>
          </a:prstGeom>
          <a:noFill/>
          <a:ln w="9525">
            <a:noFill/>
            <a:miter lim="800000"/>
            <a:headEnd/>
            <a:tailEnd/>
          </a:ln>
          <a:effectLst/>
        </p:spPr>
        <p:txBody>
          <a:bodyPr wrap="none"/>
          <a:lstStyle>
            <a:lvl1pPr eaLnBrk="0" hangingPunct="0">
              <a:defRPr sz="2000">
                <a:solidFill>
                  <a:schemeClr val="tx1"/>
                </a:solidFill>
                <a:latin typeface="Verdana" charset="0"/>
                <a:ea typeface="MS PGothic" charset="0"/>
                <a:cs typeface="MS PGothic" charset="0"/>
              </a:defRPr>
            </a:lvl1pPr>
            <a:lvl2pPr marL="742950" indent="-285750" eaLnBrk="0" hangingPunct="0">
              <a:defRPr sz="2000">
                <a:solidFill>
                  <a:schemeClr val="tx1"/>
                </a:solidFill>
                <a:latin typeface="Verdana" charset="0"/>
                <a:ea typeface="MS PGothic" charset="0"/>
                <a:cs typeface="MS PGothic" charset="0"/>
              </a:defRPr>
            </a:lvl2pPr>
            <a:lvl3pPr marL="1143000" indent="-228600" eaLnBrk="0" hangingPunct="0">
              <a:defRPr sz="2000">
                <a:solidFill>
                  <a:schemeClr val="tx1"/>
                </a:solidFill>
                <a:latin typeface="Verdana" charset="0"/>
                <a:ea typeface="MS PGothic" charset="0"/>
                <a:cs typeface="MS PGothic" charset="0"/>
              </a:defRPr>
            </a:lvl3pPr>
            <a:lvl4pPr marL="1600200" indent="-228600" eaLnBrk="0" hangingPunct="0">
              <a:defRPr sz="2000">
                <a:solidFill>
                  <a:schemeClr val="tx1"/>
                </a:solidFill>
                <a:latin typeface="Verdana" charset="0"/>
                <a:ea typeface="MS PGothic" charset="0"/>
                <a:cs typeface="MS PGothic" charset="0"/>
              </a:defRPr>
            </a:lvl4pPr>
            <a:lvl5pPr marL="2057400" indent="-228600" eaLnBrk="0" hangingPunct="0">
              <a:defRPr sz="20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0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0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0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000">
                <a:solidFill>
                  <a:schemeClr val="tx1"/>
                </a:solidFill>
                <a:latin typeface="Verdana" charset="0"/>
                <a:ea typeface="MS PGothic" charset="0"/>
                <a:cs typeface="MS PGothic" charset="0"/>
              </a:defRPr>
            </a:lvl9pPr>
          </a:lstStyle>
          <a:p>
            <a:pPr eaLnBrk="1" hangingPunct="1">
              <a:lnSpc>
                <a:spcPct val="120000"/>
              </a:lnSpc>
              <a:spcBef>
                <a:spcPct val="50000"/>
              </a:spcBef>
              <a:defRPr/>
            </a:pPr>
            <a:r>
              <a:rPr lang="en-US" sz="1200" b="1" dirty="0">
                <a:solidFill>
                  <a:srgbClr val="FFFFFF"/>
                </a:solidFill>
              </a:rPr>
              <a:t>DVQC 2011</a:t>
            </a:r>
          </a:p>
          <a:p>
            <a:pPr eaLnBrk="1" hangingPunct="1">
              <a:lnSpc>
                <a:spcPct val="120000"/>
              </a:lnSpc>
              <a:spcBef>
                <a:spcPct val="50000"/>
              </a:spcBef>
              <a:defRPr/>
            </a:pPr>
            <a:r>
              <a:rPr lang="en-US" sz="1000" b="1" dirty="0">
                <a:solidFill>
                  <a:srgbClr val="FFFFFF"/>
                </a:solidFill>
              </a:rPr>
              <a:t>DPD Validation and Quality Conference</a:t>
            </a:r>
          </a:p>
        </p:txBody>
      </p:sp>
      <p:pic>
        <p:nvPicPr>
          <p:cNvPr id="7" name="Picture 12" descr="intSFT_w.eps"/>
          <p:cNvPicPr>
            <a:picLocks noChangeAspect="1"/>
          </p:cNvPicPr>
          <p:nvPr/>
        </p:nvPicPr>
        <p:blipFill>
          <a:blip r:embed="rId4" cstate="print">
            <a:extLst>
              <a:ext uri="{28A0092B-C50C-407E-A947-70E740481C1C}">
                <a14:useLocalDpi xmlns:a14="http://schemas.microsoft.com/office/drawing/2010/main" val="0"/>
              </a:ext>
            </a:extLst>
          </a:blip>
          <a:srcRect l="4047" r="2625" b="8128"/>
          <a:stretch>
            <a:fillRect/>
          </a:stretch>
        </p:blipFill>
        <p:spPr bwMode="auto">
          <a:xfrm>
            <a:off x="-11113" y="6142038"/>
            <a:ext cx="779463"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3" descr="transition_bkg1.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6200" y="-57150"/>
            <a:ext cx="9220200" cy="691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9"/>
          <p:cNvSpPr/>
          <p:nvPr userDrawn="1"/>
        </p:nvSpPr>
        <p:spPr>
          <a:xfrm>
            <a:off x="416109" y="406365"/>
            <a:ext cx="8350701" cy="707886"/>
          </a:xfrm>
          <a:prstGeom prst="rect">
            <a:avLst/>
          </a:prstGeom>
        </p:spPr>
        <p:txBody>
          <a:bodyPr>
            <a:spAutoFit/>
          </a:bodyPr>
          <a:lstStyle/>
          <a:p>
            <a:pPr eaLnBrk="1" hangingPunct="1">
              <a:defRPr/>
            </a:pPr>
            <a:r>
              <a:rPr lang="en-US" dirty="0">
                <a:solidFill>
                  <a:schemeClr val="bg1"/>
                </a:solidFill>
              </a:rPr>
              <a:t>“Accelerate the work in security and privacy through security architecture/design, security validation, and innovation.”</a:t>
            </a:r>
          </a:p>
        </p:txBody>
      </p:sp>
      <p:pic>
        <p:nvPicPr>
          <p:cNvPr id="12" name="Picture 12" descr="intSFT_w.eps"/>
          <p:cNvPicPr>
            <a:picLocks noChangeAspect="1"/>
          </p:cNvPicPr>
          <p:nvPr userDrawn="1"/>
        </p:nvPicPr>
        <p:blipFill>
          <a:blip r:embed="rId4">
            <a:extLst>
              <a:ext uri="{28A0092B-C50C-407E-A947-70E740481C1C}">
                <a14:useLocalDpi xmlns:a14="http://schemas.microsoft.com/office/drawing/2010/main" val="0"/>
              </a:ext>
            </a:extLst>
          </a:blip>
          <a:srcRect l="4047" r="2625" b="8128"/>
          <a:stretch>
            <a:fillRect/>
          </a:stretch>
        </p:blipFill>
        <p:spPr bwMode="auto">
          <a:xfrm>
            <a:off x="0" y="5494338"/>
            <a:ext cx="1439863" cy="1198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13"/>
          <p:cNvSpPr txBox="1">
            <a:spLocks noChangeArrowheads="1"/>
          </p:cNvSpPr>
          <p:nvPr userDrawn="1"/>
        </p:nvSpPr>
        <p:spPr bwMode="auto">
          <a:xfrm>
            <a:off x="1430338" y="6119813"/>
            <a:ext cx="4746625"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Verdana" pitchFamily="34" charset="0"/>
                <a:ea typeface="ＭＳ Ｐゴシック" pitchFamily="34" charset="-128"/>
              </a:defRPr>
            </a:lvl1pPr>
            <a:lvl2pPr marL="742950" indent="-285750" eaLnBrk="0" hangingPunct="0">
              <a:defRPr sz="2000">
                <a:solidFill>
                  <a:schemeClr val="tx1"/>
                </a:solidFill>
                <a:latin typeface="Verdana" pitchFamily="34" charset="0"/>
                <a:ea typeface="ＭＳ Ｐゴシック" pitchFamily="34" charset="-128"/>
              </a:defRPr>
            </a:lvl2pPr>
            <a:lvl3pPr marL="1143000" indent="-228600" eaLnBrk="0" hangingPunct="0">
              <a:defRPr sz="2000">
                <a:solidFill>
                  <a:schemeClr val="tx1"/>
                </a:solidFill>
                <a:latin typeface="Verdana" pitchFamily="34" charset="0"/>
                <a:ea typeface="ＭＳ Ｐゴシック" pitchFamily="34" charset="-128"/>
              </a:defRPr>
            </a:lvl3pPr>
            <a:lvl4pPr marL="1600200" indent="-228600" eaLnBrk="0" hangingPunct="0">
              <a:defRPr sz="2000">
                <a:solidFill>
                  <a:schemeClr val="tx1"/>
                </a:solidFill>
                <a:latin typeface="Verdana" pitchFamily="34" charset="0"/>
                <a:ea typeface="ＭＳ Ｐゴシック" pitchFamily="34" charset="-128"/>
              </a:defRPr>
            </a:lvl4pPr>
            <a:lvl5pPr marL="2057400" indent="-228600" eaLnBrk="0" hangingPunct="0">
              <a:defRPr sz="2000">
                <a:solidFill>
                  <a:schemeClr val="tx1"/>
                </a:solidFill>
                <a:latin typeface="Verdana" pitchFamily="34"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Verdana" pitchFamily="34"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Verdana" pitchFamily="34"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Verdana" pitchFamily="34"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Verdana" pitchFamily="34" charset="0"/>
                <a:ea typeface="ＭＳ Ｐゴシック" pitchFamily="34" charset="-128"/>
              </a:defRPr>
            </a:lvl9pPr>
          </a:lstStyle>
          <a:p>
            <a:pPr eaLnBrk="1" hangingPunct="1">
              <a:lnSpc>
                <a:spcPct val="120000"/>
              </a:lnSpc>
              <a:spcBef>
                <a:spcPct val="50000"/>
              </a:spcBef>
              <a:defRPr/>
            </a:pPr>
            <a:r>
              <a:rPr lang="en-US" sz="1200" b="1" dirty="0" err="1">
                <a:solidFill>
                  <a:srgbClr val="FFFFFF"/>
                </a:solidFill>
                <a:cs typeface="Arial" charset="0"/>
              </a:rPr>
              <a:t>SecCon</a:t>
            </a:r>
            <a:r>
              <a:rPr lang="en-US" sz="1200" b="1" dirty="0">
                <a:solidFill>
                  <a:srgbClr val="FFFFFF"/>
                </a:solidFill>
                <a:cs typeface="Arial" charset="0"/>
              </a:rPr>
              <a:t> 2016</a:t>
            </a:r>
          </a:p>
          <a:p>
            <a:pPr eaLnBrk="1" hangingPunct="1">
              <a:lnSpc>
                <a:spcPct val="120000"/>
              </a:lnSpc>
              <a:spcBef>
                <a:spcPct val="50000"/>
              </a:spcBef>
              <a:defRPr/>
            </a:pPr>
            <a:r>
              <a:rPr lang="en-US" sz="1000" b="1" dirty="0">
                <a:solidFill>
                  <a:srgbClr val="FFFFFF"/>
                </a:solidFill>
                <a:cs typeface="Arial" charset="0"/>
              </a:rPr>
              <a:t>SSG SW Security Conference</a:t>
            </a:r>
          </a:p>
        </p:txBody>
      </p:sp>
      <p:sp>
        <p:nvSpPr>
          <p:cNvPr id="8" name="Title 1"/>
          <p:cNvSpPr>
            <a:spLocks noGrp="1"/>
          </p:cNvSpPr>
          <p:nvPr>
            <p:ph type="ctrTitle"/>
          </p:nvPr>
        </p:nvSpPr>
        <p:spPr>
          <a:xfrm>
            <a:off x="536029" y="2442161"/>
            <a:ext cx="7772400" cy="906011"/>
          </a:xfrm>
        </p:spPr>
        <p:txBody>
          <a:bodyPr>
            <a:normAutofit/>
          </a:bodyPr>
          <a:lstStyle>
            <a:lvl1pPr algn="r">
              <a:defRPr sz="2000">
                <a:solidFill>
                  <a:schemeClr val="bg1"/>
                </a:solidFill>
              </a:defRPr>
            </a:lvl1pPr>
          </a:lstStyle>
          <a:p>
            <a:r>
              <a:rPr lang="en-US" dirty="0"/>
              <a:t>Click to edit Master title style</a:t>
            </a:r>
          </a:p>
        </p:txBody>
      </p:sp>
      <p:sp>
        <p:nvSpPr>
          <p:cNvPr id="9" name="Rectangle 5"/>
          <p:cNvSpPr>
            <a:spLocks noGrp="1" noChangeArrowheads="1"/>
          </p:cNvSpPr>
          <p:nvPr>
            <p:ph type="subTitle" sz="quarter" idx="1"/>
          </p:nvPr>
        </p:nvSpPr>
        <p:spPr>
          <a:xfrm>
            <a:off x="540223" y="3591451"/>
            <a:ext cx="7811070" cy="888657"/>
          </a:xfrm>
        </p:spPr>
        <p:txBody>
          <a:bodyPr lIns="91440" tIns="45720" rIns="91440" bIns="45720"/>
          <a:lstStyle>
            <a:lvl1pPr marL="0" indent="0" algn="r">
              <a:buFontTx/>
              <a:buNone/>
              <a:defRPr sz="1800">
                <a:solidFill>
                  <a:schemeClr val="bg1"/>
                </a:solidFill>
              </a:defRPr>
            </a:lvl1pPr>
          </a:lstStyle>
          <a:p>
            <a:r>
              <a:rPr lang="en-US" dirty="0"/>
              <a:t>Click to edit Master subtitle style</a:t>
            </a:r>
          </a:p>
        </p:txBody>
      </p:sp>
      <p:sp>
        <p:nvSpPr>
          <p:cNvPr id="14" name="Date Placeholder 21"/>
          <p:cNvSpPr>
            <a:spLocks noGrp="1"/>
          </p:cNvSpPr>
          <p:nvPr>
            <p:ph type="dt" sz="half" idx="10"/>
          </p:nvPr>
        </p:nvSpPr>
        <p:spPr/>
        <p:txBody>
          <a:bodyPr/>
          <a:lstStyle>
            <a:lvl1pPr>
              <a:defRPr sz="1000">
                <a:solidFill>
                  <a:schemeClr val="bg1"/>
                </a:solidFill>
              </a:defRPr>
            </a:lvl1pPr>
          </a:lstStyle>
          <a:p>
            <a:pPr>
              <a:defRPr/>
            </a:pPr>
            <a:fld id="{F94EB659-5FF5-4D84-B772-A46108F4A47E}" type="datetime1">
              <a:rPr lang="en-US"/>
              <a:pPr>
                <a:defRPr/>
              </a:pPr>
              <a:t>10/9/2018</a:t>
            </a:fld>
            <a:endParaRPr lang="en-US" dirty="0"/>
          </a:p>
        </p:txBody>
      </p:sp>
    </p:spTree>
    <p:extLst>
      <p:ext uri="{BB962C8B-B14F-4D97-AF65-F5344CB8AC3E}">
        <p14:creationId xmlns:p14="http://schemas.microsoft.com/office/powerpoint/2010/main" val="395075876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pic>
        <p:nvPicPr>
          <p:cNvPr id="4" name="Picture 12" descr="footer.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129338"/>
            <a:ext cx="9144000" cy="72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8" descr="background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4450"/>
            <a:ext cx="9145588" cy="6216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8"/>
          <p:cNvSpPr txBox="1">
            <a:spLocks noChangeArrowheads="1"/>
          </p:cNvSpPr>
          <p:nvPr/>
        </p:nvSpPr>
        <p:spPr bwMode="auto">
          <a:xfrm>
            <a:off x="919163" y="6232525"/>
            <a:ext cx="2243137" cy="457200"/>
          </a:xfrm>
          <a:prstGeom prst="rect">
            <a:avLst/>
          </a:prstGeom>
          <a:noFill/>
          <a:ln w="9525">
            <a:noFill/>
            <a:miter lim="800000"/>
            <a:headEnd/>
            <a:tailEnd/>
          </a:ln>
          <a:effectLst/>
        </p:spPr>
        <p:txBody>
          <a:bodyPr wrap="none"/>
          <a:lstStyle>
            <a:lvl1pPr eaLnBrk="0" hangingPunct="0">
              <a:defRPr sz="2000">
                <a:solidFill>
                  <a:schemeClr val="tx1"/>
                </a:solidFill>
                <a:latin typeface="Verdana" charset="0"/>
                <a:ea typeface="MS PGothic" charset="0"/>
                <a:cs typeface="MS PGothic" charset="0"/>
              </a:defRPr>
            </a:lvl1pPr>
            <a:lvl2pPr marL="742950" indent="-285750" eaLnBrk="0" hangingPunct="0">
              <a:defRPr sz="2000">
                <a:solidFill>
                  <a:schemeClr val="tx1"/>
                </a:solidFill>
                <a:latin typeface="Verdana" charset="0"/>
                <a:ea typeface="MS PGothic" charset="0"/>
                <a:cs typeface="MS PGothic" charset="0"/>
              </a:defRPr>
            </a:lvl2pPr>
            <a:lvl3pPr marL="1143000" indent="-228600" eaLnBrk="0" hangingPunct="0">
              <a:defRPr sz="2000">
                <a:solidFill>
                  <a:schemeClr val="tx1"/>
                </a:solidFill>
                <a:latin typeface="Verdana" charset="0"/>
                <a:ea typeface="MS PGothic" charset="0"/>
                <a:cs typeface="MS PGothic" charset="0"/>
              </a:defRPr>
            </a:lvl3pPr>
            <a:lvl4pPr marL="1600200" indent="-228600" eaLnBrk="0" hangingPunct="0">
              <a:defRPr sz="2000">
                <a:solidFill>
                  <a:schemeClr val="tx1"/>
                </a:solidFill>
                <a:latin typeface="Verdana" charset="0"/>
                <a:ea typeface="MS PGothic" charset="0"/>
                <a:cs typeface="MS PGothic" charset="0"/>
              </a:defRPr>
            </a:lvl4pPr>
            <a:lvl5pPr marL="2057400" indent="-228600" eaLnBrk="0" hangingPunct="0">
              <a:defRPr sz="20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0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0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0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000">
                <a:solidFill>
                  <a:schemeClr val="tx1"/>
                </a:solidFill>
                <a:latin typeface="Verdana" charset="0"/>
                <a:ea typeface="MS PGothic" charset="0"/>
                <a:cs typeface="MS PGothic" charset="0"/>
              </a:defRPr>
            </a:lvl9pPr>
          </a:lstStyle>
          <a:p>
            <a:pPr eaLnBrk="1" hangingPunct="1">
              <a:lnSpc>
                <a:spcPct val="120000"/>
              </a:lnSpc>
              <a:spcBef>
                <a:spcPct val="50000"/>
              </a:spcBef>
              <a:defRPr/>
            </a:pPr>
            <a:r>
              <a:rPr lang="en-US" sz="1200" b="1" dirty="0" err="1">
                <a:solidFill>
                  <a:srgbClr val="FFFFFF"/>
                </a:solidFill>
              </a:rPr>
              <a:t>SecCon</a:t>
            </a:r>
            <a:r>
              <a:rPr lang="en-US" sz="1200" b="1" dirty="0">
                <a:solidFill>
                  <a:srgbClr val="FFFFFF"/>
                </a:solidFill>
              </a:rPr>
              <a:t> 2015</a:t>
            </a:r>
          </a:p>
          <a:p>
            <a:pPr eaLnBrk="1" hangingPunct="1">
              <a:lnSpc>
                <a:spcPct val="120000"/>
              </a:lnSpc>
              <a:spcBef>
                <a:spcPct val="50000"/>
              </a:spcBef>
              <a:defRPr/>
            </a:pPr>
            <a:r>
              <a:rPr lang="en-US" sz="1000" b="1" dirty="0">
                <a:solidFill>
                  <a:srgbClr val="FFFFFF"/>
                </a:solidFill>
              </a:rPr>
              <a:t>SSG</a:t>
            </a:r>
            <a:r>
              <a:rPr lang="en-US" sz="1000" b="1" baseline="0" dirty="0">
                <a:solidFill>
                  <a:srgbClr val="FFFFFF"/>
                </a:solidFill>
              </a:rPr>
              <a:t> SW </a:t>
            </a:r>
            <a:r>
              <a:rPr lang="en-US" sz="1000" b="1" dirty="0">
                <a:solidFill>
                  <a:srgbClr val="FFFFFF"/>
                </a:solidFill>
              </a:rPr>
              <a:t>Security Conference</a:t>
            </a:r>
          </a:p>
        </p:txBody>
      </p:sp>
      <p:pic>
        <p:nvPicPr>
          <p:cNvPr id="7" name="Picture 12" descr="intSFT_w.eps"/>
          <p:cNvPicPr>
            <a:picLocks noChangeAspect="1"/>
          </p:cNvPicPr>
          <p:nvPr/>
        </p:nvPicPr>
        <p:blipFill>
          <a:blip r:embed="rId4" cstate="print">
            <a:extLst>
              <a:ext uri="{28A0092B-C50C-407E-A947-70E740481C1C}">
                <a14:useLocalDpi xmlns:a14="http://schemas.microsoft.com/office/drawing/2010/main" val="0"/>
              </a:ext>
            </a:extLst>
          </a:blip>
          <a:srcRect l="4047" r="2625" b="8128"/>
          <a:stretch>
            <a:fillRect/>
          </a:stretch>
        </p:blipFill>
        <p:spPr bwMode="auto">
          <a:xfrm>
            <a:off x="-11113" y="6142038"/>
            <a:ext cx="779463"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itle 1"/>
          <p:cNvSpPr>
            <a:spLocks noGrp="1"/>
          </p:cNvSpPr>
          <p:nvPr>
            <p:ph type="ctrTitle"/>
          </p:nvPr>
        </p:nvSpPr>
        <p:spPr>
          <a:xfrm>
            <a:off x="457200" y="2187575"/>
            <a:ext cx="7772400" cy="1470025"/>
          </a:xfrm>
        </p:spPr>
        <p:txBody>
          <a:bodyPr>
            <a:normAutofit/>
          </a:bodyPr>
          <a:lstStyle>
            <a:lvl1pPr>
              <a:defRPr sz="2000">
                <a:solidFill>
                  <a:schemeClr val="bg2"/>
                </a:solidFill>
              </a:defRPr>
            </a:lvl1pPr>
          </a:lstStyle>
          <a:p>
            <a:r>
              <a:rPr lang="en-US" dirty="0"/>
              <a:t>Click to edit Master title style</a:t>
            </a:r>
          </a:p>
        </p:txBody>
      </p:sp>
      <p:sp>
        <p:nvSpPr>
          <p:cNvPr id="9" name="Rectangle 5"/>
          <p:cNvSpPr>
            <a:spLocks noGrp="1" noChangeArrowheads="1"/>
          </p:cNvSpPr>
          <p:nvPr>
            <p:ph type="subTitle" sz="quarter" idx="1"/>
          </p:nvPr>
        </p:nvSpPr>
        <p:spPr>
          <a:xfrm>
            <a:off x="461394" y="3812305"/>
            <a:ext cx="7811070" cy="1279236"/>
          </a:xfrm>
        </p:spPr>
        <p:txBody>
          <a:bodyPr lIns="91440" tIns="45720" rIns="91440" bIns="45720"/>
          <a:lstStyle>
            <a:lvl1pPr marL="0" indent="0" algn="l">
              <a:buFontTx/>
              <a:buNone/>
              <a:defRPr sz="1800">
                <a:solidFill>
                  <a:schemeClr val="bg2"/>
                </a:solidFill>
              </a:defRPr>
            </a:lvl1pPr>
          </a:lstStyle>
          <a:p>
            <a:r>
              <a:rPr lang="en-US" dirty="0"/>
              <a:t>Click to edit Master subtitle style</a:t>
            </a:r>
          </a:p>
        </p:txBody>
      </p:sp>
      <p:sp>
        <p:nvSpPr>
          <p:cNvPr id="11" name="Date Placeholder 21"/>
          <p:cNvSpPr>
            <a:spLocks noGrp="1"/>
          </p:cNvSpPr>
          <p:nvPr>
            <p:ph type="dt" sz="half" idx="11"/>
          </p:nvPr>
        </p:nvSpPr>
        <p:spPr/>
        <p:txBody>
          <a:bodyPr/>
          <a:lstStyle>
            <a:lvl1pPr>
              <a:defRPr sz="1000">
                <a:solidFill>
                  <a:schemeClr val="bg1"/>
                </a:solidFill>
              </a:defRPr>
            </a:lvl1pPr>
          </a:lstStyle>
          <a:p>
            <a:pPr>
              <a:defRPr/>
            </a:pPr>
            <a:fld id="{9355B1EF-85C4-4D31-B8BF-42C8DA9737BF}" type="datetime1">
              <a:rPr lang="en-US"/>
              <a:pPr>
                <a:defRPr/>
              </a:pPr>
              <a:t>10/9/2018</a:t>
            </a:fld>
            <a:endParaRPr lang="en-US" dirty="0"/>
          </a:p>
        </p:txBody>
      </p:sp>
      <p:sp>
        <p:nvSpPr>
          <p:cNvPr id="12" name="Slide Number Placeholder 22"/>
          <p:cNvSpPr>
            <a:spLocks noGrp="1"/>
          </p:cNvSpPr>
          <p:nvPr>
            <p:ph type="sldNum" sz="quarter" idx="12"/>
          </p:nvPr>
        </p:nvSpPr>
        <p:spPr/>
        <p:txBody>
          <a:bodyPr/>
          <a:lstStyle>
            <a:lvl1pPr>
              <a:defRPr smtClean="0"/>
            </a:lvl1pPr>
          </a:lstStyle>
          <a:p>
            <a:pPr>
              <a:defRPr/>
            </a:pPr>
            <a:fld id="{C8E9C33A-3E04-4AF7-8B99-569214B67F74}" type="slidenum">
              <a:rPr lang="en-US"/>
              <a:pPr>
                <a:defRPr/>
              </a:pPr>
              <a:t>‹#›</a:t>
            </a:fld>
            <a:endParaRPr lang="en-US"/>
          </a:p>
        </p:txBody>
      </p:sp>
    </p:spTree>
    <p:extLst>
      <p:ext uri="{BB962C8B-B14F-4D97-AF65-F5344CB8AC3E}">
        <p14:creationId xmlns:p14="http://schemas.microsoft.com/office/powerpoint/2010/main" val="194710789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4" name="Date Placeholder 3" hidden="1"/>
          <p:cNvSpPr>
            <a:spLocks noGrp="1"/>
          </p:cNvSpPr>
          <p:nvPr>
            <p:ph type="dt" sz="half" idx="10"/>
          </p:nvPr>
        </p:nvSpPr>
        <p:spPr>
          <a:xfrm>
            <a:off x="453893" y="6493009"/>
            <a:ext cx="822595" cy="206103"/>
          </a:xfrm>
          <a:prstGeom prst="rect">
            <a:avLst/>
          </a:prstGeom>
        </p:spPr>
        <p:txBody>
          <a:bodyPr lIns="91436" tIns="45718" rIns="91436" bIns="45718"/>
          <a:lstStyle>
            <a:lvl1pPr>
              <a:defRPr>
                <a:solidFill>
                  <a:schemeClr val="bg2"/>
                </a:solidFill>
              </a:defRPr>
            </a:lvl1pPr>
          </a:lstStyle>
          <a:p>
            <a:r>
              <a:rPr lang="en-US"/>
              <a:t>4/21/2014</a:t>
            </a:r>
          </a:p>
        </p:txBody>
      </p:sp>
      <p:sp>
        <p:nvSpPr>
          <p:cNvPr id="5" name="Footer Placeholder 4" hidden="1"/>
          <p:cNvSpPr>
            <a:spLocks noGrp="1"/>
          </p:cNvSpPr>
          <p:nvPr>
            <p:ph type="ftr" sz="quarter" idx="11"/>
          </p:nvPr>
        </p:nvSpPr>
        <p:spPr>
          <a:xfrm>
            <a:off x="3097924" y="6493009"/>
            <a:ext cx="2940147" cy="206103"/>
          </a:xfrm>
          <a:prstGeom prst="rect">
            <a:avLst/>
          </a:prstGeom>
        </p:spPr>
        <p:txBody>
          <a:bodyPr lIns="91436" tIns="45718" rIns="91436" bIns="45718"/>
          <a:lstStyle>
            <a:lvl1pPr>
              <a:defRPr>
                <a:solidFill>
                  <a:schemeClr val="bg2"/>
                </a:solidFill>
              </a:defRPr>
            </a:lvl1pPr>
          </a:lstStyle>
          <a:p>
            <a:endParaRPr lang="en-US"/>
          </a:p>
        </p:txBody>
      </p:sp>
      <p:sp>
        <p:nvSpPr>
          <p:cNvPr id="10" name="Title Placeholder 1"/>
          <p:cNvSpPr>
            <a:spLocks noGrp="1"/>
          </p:cNvSpPr>
          <p:nvPr>
            <p:ph type="title"/>
          </p:nvPr>
        </p:nvSpPr>
        <p:spPr>
          <a:xfrm>
            <a:off x="457201" y="241300"/>
            <a:ext cx="8226425" cy="973669"/>
          </a:xfrm>
          <a:prstGeom prst="rect">
            <a:avLst/>
          </a:prstGeom>
        </p:spPr>
        <p:txBody>
          <a:bodyPr vert="horz" lIns="0" tIns="0" rIns="0" bIns="0" rtlCol="0" anchor="b">
            <a:noAutofit/>
          </a:bodyPr>
          <a:lstStyle/>
          <a:p>
            <a:r>
              <a:rPr lang="en-US" dirty="0"/>
              <a:t>Click to edit Master title style</a:t>
            </a:r>
          </a:p>
        </p:txBody>
      </p:sp>
      <p:sp>
        <p:nvSpPr>
          <p:cNvPr id="12" name="Text Placeholder 2"/>
          <p:cNvSpPr>
            <a:spLocks noGrp="1"/>
          </p:cNvSpPr>
          <p:nvPr>
            <p:ph idx="1"/>
          </p:nvPr>
        </p:nvSpPr>
        <p:spPr>
          <a:xfrm>
            <a:off x="457200" y="1839385"/>
            <a:ext cx="8221980" cy="4339167"/>
          </a:xfrm>
          <a:prstGeom prst="rect">
            <a:avLst/>
          </a:prstGeom>
        </p:spPr>
        <p:txBody>
          <a:bodyPr vert="horz" lIns="0" tIns="0" rIns="0" bIns="45718" rtlCol="0">
            <a:noAutofit/>
          </a:bodyPr>
          <a:lstStyle>
            <a:lvl1pPr>
              <a:defRPr>
                <a:solidFill>
                  <a:schemeClr val="tx1"/>
                </a:solidFill>
              </a:defRPr>
            </a:lvl1pPr>
            <a:lvl2pPr>
              <a:defRPr sz="1600">
                <a:solidFill>
                  <a:schemeClr val="tx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p:cNvSpPr>
            <a:spLocks noGrp="1"/>
          </p:cNvSpPr>
          <p:nvPr>
            <p:ph type="sldNum" sz="quarter" idx="4"/>
          </p:nvPr>
        </p:nvSpPr>
        <p:spPr>
          <a:xfrm>
            <a:off x="8760613" y="6493010"/>
            <a:ext cx="230989" cy="206103"/>
          </a:xfrm>
          <a:prstGeom prst="rect">
            <a:avLst/>
          </a:prstGeom>
        </p:spPr>
        <p:txBody>
          <a:bodyPr vert="horz" lIns="0" tIns="0" rIns="0" bIns="0" rtlCol="0" anchor="ctr"/>
          <a:lstStyle>
            <a:lvl1pPr algn="l">
              <a:lnSpc>
                <a:spcPct val="90000"/>
              </a:lnSpc>
              <a:defRPr sz="800">
                <a:solidFill>
                  <a:schemeClr val="accent1"/>
                </a:solidFill>
              </a:defRPr>
            </a:lvl1pPr>
          </a:lstStyle>
          <a:p>
            <a:fld id="{EEB8B06D-99A5-468B-806E-293788FE9637}" type="slidenum">
              <a:rPr lang="en-US" smtClean="0"/>
              <a:pPr/>
              <a:t>‹#›</a:t>
            </a:fld>
            <a:endParaRPr lang="en-US"/>
          </a:p>
        </p:txBody>
      </p:sp>
      <p:sp>
        <p:nvSpPr>
          <p:cNvPr id="14" name="Text Placeholder 2"/>
          <p:cNvSpPr>
            <a:spLocks noGrp="1"/>
          </p:cNvSpPr>
          <p:nvPr>
            <p:ph type="body" sz="quarter" idx="21" hasCustomPrompt="1"/>
          </p:nvPr>
        </p:nvSpPr>
        <p:spPr>
          <a:xfrm>
            <a:off x="457201" y="6477000"/>
            <a:ext cx="6804025" cy="203200"/>
          </a:xfrm>
        </p:spPr>
        <p:txBody>
          <a:bodyPr anchor="t"/>
          <a:lstStyle>
            <a:lvl1pPr>
              <a:defRPr sz="800">
                <a:solidFill>
                  <a:schemeClr val="accent1"/>
                </a:solidFill>
              </a:defRPr>
            </a:lvl1pPr>
          </a:lstStyle>
          <a:p>
            <a:pPr lvl="0"/>
            <a:r>
              <a:rPr lang="en-US" dirty="0"/>
              <a:t>Footer</a:t>
            </a:r>
          </a:p>
        </p:txBody>
      </p:sp>
      <p:sp>
        <p:nvSpPr>
          <p:cNvPr id="15" name="Text Placeholder 2"/>
          <p:cNvSpPr>
            <a:spLocks noGrp="1"/>
          </p:cNvSpPr>
          <p:nvPr>
            <p:ph type="body" sz="quarter" idx="22" hasCustomPrompt="1"/>
          </p:nvPr>
        </p:nvSpPr>
        <p:spPr>
          <a:xfrm>
            <a:off x="457201" y="6223005"/>
            <a:ext cx="6804025" cy="203200"/>
          </a:xfrm>
        </p:spPr>
        <p:txBody>
          <a:bodyPr bIns="0" anchor="b"/>
          <a:lstStyle>
            <a:lvl1pPr>
              <a:defRPr sz="900">
                <a:solidFill>
                  <a:schemeClr val="tx1"/>
                </a:solidFill>
              </a:defRPr>
            </a:lvl1pPr>
          </a:lstStyle>
          <a:p>
            <a:pPr lvl="0"/>
            <a:r>
              <a:rPr lang="en-US" dirty="0"/>
              <a:t>Source</a:t>
            </a:r>
          </a:p>
        </p:txBody>
      </p:sp>
    </p:spTree>
    <p:extLst>
      <p:ext uri="{BB962C8B-B14F-4D97-AF65-F5344CB8AC3E}">
        <p14:creationId xmlns:p14="http://schemas.microsoft.com/office/powerpoint/2010/main" val="142531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descr="footer.png"/>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0" y="6129338"/>
            <a:ext cx="9144000" cy="72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28" descr="background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44450"/>
            <a:ext cx="9145588" cy="6216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2"/>
          <p:cNvSpPr>
            <a:spLocks noGrp="1" noChangeArrowheads="1"/>
          </p:cNvSpPr>
          <p:nvPr>
            <p:ph type="title"/>
          </p:nvPr>
        </p:nvSpPr>
        <p:spPr bwMode="auto">
          <a:xfrm>
            <a:off x="455613" y="158750"/>
            <a:ext cx="8237537"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title style</a:t>
            </a:r>
          </a:p>
        </p:txBody>
      </p:sp>
      <p:sp>
        <p:nvSpPr>
          <p:cNvPr id="1029" name="Rectangle 3"/>
          <p:cNvSpPr>
            <a:spLocks noGrp="1" noChangeArrowheads="1"/>
          </p:cNvSpPr>
          <p:nvPr>
            <p:ph type="body" idx="1"/>
          </p:nvPr>
        </p:nvSpPr>
        <p:spPr bwMode="auto">
          <a:xfrm>
            <a:off x="455613" y="1201738"/>
            <a:ext cx="8237537" cy="4767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30" name="Rectangle 8"/>
          <p:cNvSpPr txBox="1">
            <a:spLocks noChangeArrowheads="1"/>
          </p:cNvSpPr>
          <p:nvPr/>
        </p:nvSpPr>
        <p:spPr bwMode="auto">
          <a:xfrm>
            <a:off x="887413" y="6257925"/>
            <a:ext cx="2243137"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000">
                <a:solidFill>
                  <a:schemeClr val="tx1"/>
                </a:solidFill>
                <a:latin typeface="Verdana" pitchFamily="34" charset="0"/>
                <a:ea typeface="ＭＳ Ｐゴシック" pitchFamily="34" charset="-128"/>
              </a:defRPr>
            </a:lvl1pPr>
            <a:lvl2pPr marL="742950" indent="-285750" eaLnBrk="0" hangingPunct="0">
              <a:defRPr sz="2000">
                <a:solidFill>
                  <a:schemeClr val="tx1"/>
                </a:solidFill>
                <a:latin typeface="Verdana" pitchFamily="34" charset="0"/>
                <a:ea typeface="ＭＳ Ｐゴシック" pitchFamily="34" charset="-128"/>
              </a:defRPr>
            </a:lvl2pPr>
            <a:lvl3pPr marL="1143000" indent="-228600" eaLnBrk="0" hangingPunct="0">
              <a:defRPr sz="2000">
                <a:solidFill>
                  <a:schemeClr val="tx1"/>
                </a:solidFill>
                <a:latin typeface="Verdana" pitchFamily="34" charset="0"/>
                <a:ea typeface="ＭＳ Ｐゴシック" pitchFamily="34" charset="-128"/>
              </a:defRPr>
            </a:lvl3pPr>
            <a:lvl4pPr marL="1600200" indent="-228600" eaLnBrk="0" hangingPunct="0">
              <a:defRPr sz="2000">
                <a:solidFill>
                  <a:schemeClr val="tx1"/>
                </a:solidFill>
                <a:latin typeface="Verdana" pitchFamily="34" charset="0"/>
                <a:ea typeface="ＭＳ Ｐゴシック" pitchFamily="34" charset="-128"/>
              </a:defRPr>
            </a:lvl4pPr>
            <a:lvl5pPr marL="2057400" indent="-228600" eaLnBrk="0" hangingPunct="0">
              <a:defRPr sz="2000">
                <a:solidFill>
                  <a:schemeClr val="tx1"/>
                </a:solidFill>
                <a:latin typeface="Verdana" pitchFamily="34" charset="0"/>
                <a:ea typeface="ＭＳ Ｐゴシック" pitchFamily="34" charset="-128"/>
              </a:defRPr>
            </a:lvl5pPr>
            <a:lvl6pPr marL="2514600" indent="-228600" eaLnBrk="0" fontAlgn="base" hangingPunct="0">
              <a:spcBef>
                <a:spcPct val="0"/>
              </a:spcBef>
              <a:spcAft>
                <a:spcPct val="0"/>
              </a:spcAft>
              <a:defRPr sz="2000">
                <a:solidFill>
                  <a:schemeClr val="tx1"/>
                </a:solidFill>
                <a:latin typeface="Verdana" pitchFamily="34" charset="0"/>
                <a:ea typeface="ＭＳ Ｐゴシック" pitchFamily="34" charset="-128"/>
              </a:defRPr>
            </a:lvl6pPr>
            <a:lvl7pPr marL="2971800" indent="-228600" eaLnBrk="0" fontAlgn="base" hangingPunct="0">
              <a:spcBef>
                <a:spcPct val="0"/>
              </a:spcBef>
              <a:spcAft>
                <a:spcPct val="0"/>
              </a:spcAft>
              <a:defRPr sz="2000">
                <a:solidFill>
                  <a:schemeClr val="tx1"/>
                </a:solidFill>
                <a:latin typeface="Verdana" pitchFamily="34" charset="0"/>
                <a:ea typeface="ＭＳ Ｐゴシック" pitchFamily="34" charset="-128"/>
              </a:defRPr>
            </a:lvl7pPr>
            <a:lvl8pPr marL="3429000" indent="-228600" eaLnBrk="0" fontAlgn="base" hangingPunct="0">
              <a:spcBef>
                <a:spcPct val="0"/>
              </a:spcBef>
              <a:spcAft>
                <a:spcPct val="0"/>
              </a:spcAft>
              <a:defRPr sz="2000">
                <a:solidFill>
                  <a:schemeClr val="tx1"/>
                </a:solidFill>
                <a:latin typeface="Verdana" pitchFamily="34" charset="0"/>
                <a:ea typeface="ＭＳ Ｐゴシック" pitchFamily="34" charset="-128"/>
              </a:defRPr>
            </a:lvl8pPr>
            <a:lvl9pPr marL="3886200" indent="-228600" eaLnBrk="0" fontAlgn="base" hangingPunct="0">
              <a:spcBef>
                <a:spcPct val="0"/>
              </a:spcBef>
              <a:spcAft>
                <a:spcPct val="0"/>
              </a:spcAft>
              <a:defRPr sz="2000">
                <a:solidFill>
                  <a:schemeClr val="tx1"/>
                </a:solidFill>
                <a:latin typeface="Verdana" pitchFamily="34" charset="0"/>
                <a:ea typeface="ＭＳ Ｐゴシック" pitchFamily="34" charset="-128"/>
              </a:defRPr>
            </a:lvl9pPr>
          </a:lstStyle>
          <a:p>
            <a:pPr eaLnBrk="1" hangingPunct="1">
              <a:lnSpc>
                <a:spcPct val="120000"/>
              </a:lnSpc>
              <a:spcBef>
                <a:spcPct val="50000"/>
              </a:spcBef>
              <a:defRPr/>
            </a:pPr>
            <a:r>
              <a:rPr lang="en-US" sz="1200" b="1" dirty="0" err="1">
                <a:solidFill>
                  <a:srgbClr val="FFFFFF"/>
                </a:solidFill>
                <a:cs typeface="Arial" charset="0"/>
              </a:rPr>
              <a:t>SecCon</a:t>
            </a:r>
            <a:r>
              <a:rPr lang="en-US" sz="1200" b="1" dirty="0">
                <a:solidFill>
                  <a:srgbClr val="FFFFFF"/>
                </a:solidFill>
                <a:cs typeface="Arial" charset="0"/>
              </a:rPr>
              <a:t> 2016</a:t>
            </a:r>
          </a:p>
          <a:p>
            <a:pPr eaLnBrk="1" hangingPunct="1">
              <a:lnSpc>
                <a:spcPct val="120000"/>
              </a:lnSpc>
              <a:spcBef>
                <a:spcPct val="50000"/>
              </a:spcBef>
              <a:defRPr/>
            </a:pPr>
            <a:r>
              <a:rPr lang="en-US" sz="1000" b="1" dirty="0">
                <a:solidFill>
                  <a:srgbClr val="FFFFFF"/>
                </a:solidFill>
                <a:cs typeface="Arial" charset="0"/>
              </a:rPr>
              <a:t>SSG</a:t>
            </a:r>
            <a:r>
              <a:rPr lang="en-US" sz="1000" b="1" baseline="0" dirty="0">
                <a:solidFill>
                  <a:srgbClr val="FFFFFF"/>
                </a:solidFill>
                <a:cs typeface="Arial" charset="0"/>
              </a:rPr>
              <a:t> SW</a:t>
            </a:r>
            <a:r>
              <a:rPr lang="en-US" sz="1000" b="1" dirty="0">
                <a:solidFill>
                  <a:srgbClr val="FFFFFF"/>
                </a:solidFill>
                <a:cs typeface="Arial" charset="0"/>
              </a:rPr>
              <a:t> Security Conference</a:t>
            </a:r>
          </a:p>
        </p:txBody>
      </p:sp>
      <p:pic>
        <p:nvPicPr>
          <p:cNvPr id="1031" name="Picture 12" descr="intSFT_w.eps"/>
          <p:cNvPicPr>
            <a:picLocks noChangeAspect="1"/>
          </p:cNvPicPr>
          <p:nvPr/>
        </p:nvPicPr>
        <p:blipFill>
          <a:blip r:embed="rId11" cstate="print">
            <a:extLst>
              <a:ext uri="{28A0092B-C50C-407E-A947-70E740481C1C}">
                <a14:useLocalDpi xmlns:a14="http://schemas.microsoft.com/office/drawing/2010/main" val="0"/>
              </a:ext>
            </a:extLst>
          </a:blip>
          <a:srcRect l="4047" r="2625" b="8128"/>
          <a:stretch>
            <a:fillRect/>
          </a:stretch>
        </p:blipFill>
        <p:spPr bwMode="auto">
          <a:xfrm>
            <a:off x="-11113" y="6142038"/>
            <a:ext cx="779463"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 name="Date Placeholder 21"/>
          <p:cNvSpPr>
            <a:spLocks noGrp="1"/>
          </p:cNvSpPr>
          <p:nvPr>
            <p:ph type="dt" sz="half" idx="2"/>
          </p:nvPr>
        </p:nvSpPr>
        <p:spPr>
          <a:xfrm>
            <a:off x="7142163" y="6553200"/>
            <a:ext cx="1109662" cy="258763"/>
          </a:xfrm>
          <a:prstGeom prst="rect">
            <a:avLst/>
          </a:prstGeom>
        </p:spPr>
        <p:txBody>
          <a:bodyPr/>
          <a:lstStyle>
            <a:lvl1pPr eaLnBrk="1" hangingPunct="1">
              <a:defRPr sz="1000">
                <a:solidFill>
                  <a:schemeClr val="bg1"/>
                </a:solidFill>
                <a:ea typeface="MS PGothic" pitchFamily="34" charset="-128"/>
                <a:cs typeface="+mn-cs"/>
              </a:defRPr>
            </a:lvl1pPr>
          </a:lstStyle>
          <a:p>
            <a:pPr>
              <a:defRPr/>
            </a:pPr>
            <a:fld id="{45575524-B5E7-4BE6-8890-51369DA31A76}" type="datetime1">
              <a:rPr lang="en-US"/>
              <a:pPr>
                <a:defRPr/>
              </a:pPr>
              <a:t>10/9/2018</a:t>
            </a:fld>
            <a:endParaRPr lang="en-US" dirty="0"/>
          </a:p>
        </p:txBody>
      </p:sp>
      <p:sp>
        <p:nvSpPr>
          <p:cNvPr id="41" name="Slide Number Placeholder 22"/>
          <p:cNvSpPr>
            <a:spLocks noGrp="1"/>
          </p:cNvSpPr>
          <p:nvPr>
            <p:ph type="sldNum" sz="quarter" idx="4"/>
          </p:nvPr>
        </p:nvSpPr>
        <p:spPr>
          <a:xfrm>
            <a:off x="8505825" y="6553200"/>
            <a:ext cx="501650" cy="258763"/>
          </a:xfrm>
          <a:prstGeom prst="rect">
            <a:avLst/>
          </a:prstGeom>
        </p:spPr>
        <p:txBody>
          <a:bodyPr vert="horz" wrap="square" lIns="91440" tIns="45720" rIns="91440" bIns="45720" numCol="1" anchor="t" anchorCtr="0" compatLnSpc="1">
            <a:prstTxWarp prst="textNoShape">
              <a:avLst/>
            </a:prstTxWarp>
          </a:bodyPr>
          <a:lstStyle>
            <a:lvl1pPr eaLnBrk="1" hangingPunct="1">
              <a:defRPr sz="1000" smtClean="0">
                <a:solidFill>
                  <a:schemeClr val="bg1"/>
                </a:solidFill>
                <a:cs typeface="Arial" panose="020B0604020202020204" pitchFamily="34" charset="0"/>
              </a:defRPr>
            </a:lvl1pPr>
          </a:lstStyle>
          <a:p>
            <a:pPr>
              <a:defRPr/>
            </a:pPr>
            <a:fld id="{84ED409A-0569-41CB-BAB5-B0FA30B7D98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66" r:id="rId1"/>
    <p:sldLayoutId id="2147483867" r:id="rId2"/>
    <p:sldLayoutId id="2147483868" r:id="rId3"/>
    <p:sldLayoutId id="2147483869" r:id="rId4"/>
    <p:sldLayoutId id="2147483870" r:id="rId5"/>
    <p:sldLayoutId id="2147483871" r:id="rId6"/>
    <p:sldLayoutId id="2147483872" r:id="rId7"/>
  </p:sldLayoutIdLst>
  <p:transition/>
  <p:hf hdr="0" dt="0"/>
  <p:txStyles>
    <p:titleStyle>
      <a:lvl1pPr algn="l" rtl="0" eaLnBrk="0" fontAlgn="base" hangingPunct="0">
        <a:spcBef>
          <a:spcPct val="0"/>
        </a:spcBef>
        <a:spcAft>
          <a:spcPct val="0"/>
        </a:spcAft>
        <a:defRPr sz="2600" b="1">
          <a:solidFill>
            <a:schemeClr val="tx2"/>
          </a:solidFill>
          <a:latin typeface="+mn-lt"/>
          <a:ea typeface="ＭＳ Ｐゴシック" pitchFamily="34" charset="-128"/>
          <a:cs typeface="ＭＳ Ｐゴシック" charset="-128"/>
        </a:defRPr>
      </a:lvl1pPr>
      <a:lvl2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2pPr>
      <a:lvl3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3pPr>
      <a:lvl4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4pPr>
      <a:lvl5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5pPr>
      <a:lvl6pPr marL="457200" algn="l" rtl="0" eaLnBrk="1" fontAlgn="base" hangingPunct="1">
        <a:spcBef>
          <a:spcPct val="0"/>
        </a:spcBef>
        <a:spcAft>
          <a:spcPct val="0"/>
        </a:spcAft>
        <a:defRPr sz="3200" b="1">
          <a:solidFill>
            <a:schemeClr val="tx2"/>
          </a:solidFill>
          <a:latin typeface="Verdana" pitchFamily="34" charset="0"/>
        </a:defRPr>
      </a:lvl6pPr>
      <a:lvl7pPr marL="914400" algn="l" rtl="0" eaLnBrk="1" fontAlgn="base" hangingPunct="1">
        <a:spcBef>
          <a:spcPct val="0"/>
        </a:spcBef>
        <a:spcAft>
          <a:spcPct val="0"/>
        </a:spcAft>
        <a:defRPr sz="3200" b="1">
          <a:solidFill>
            <a:schemeClr val="tx2"/>
          </a:solidFill>
          <a:latin typeface="Verdana" pitchFamily="34" charset="0"/>
        </a:defRPr>
      </a:lvl7pPr>
      <a:lvl8pPr marL="1371600" algn="l" rtl="0" eaLnBrk="1" fontAlgn="base" hangingPunct="1">
        <a:spcBef>
          <a:spcPct val="0"/>
        </a:spcBef>
        <a:spcAft>
          <a:spcPct val="0"/>
        </a:spcAft>
        <a:defRPr sz="3200" b="1">
          <a:solidFill>
            <a:schemeClr val="tx2"/>
          </a:solidFill>
          <a:latin typeface="Verdana" pitchFamily="34" charset="0"/>
        </a:defRPr>
      </a:lvl8pPr>
      <a:lvl9pPr marL="1828800" algn="l" rtl="0" eaLnBrk="1" fontAlgn="base" hangingPunct="1">
        <a:spcBef>
          <a:spcPct val="0"/>
        </a:spcBef>
        <a:spcAft>
          <a:spcPct val="0"/>
        </a:spcAft>
        <a:defRPr sz="3200" b="1">
          <a:solidFill>
            <a:schemeClr val="tx2"/>
          </a:solidFill>
          <a:latin typeface="Verdana" pitchFamily="34" charset="0"/>
        </a:defRPr>
      </a:lvl9pPr>
    </p:titleStyle>
    <p:bodyStyle>
      <a:lvl1pPr marL="225425" indent="-225425" algn="l" rtl="0" eaLnBrk="0" fontAlgn="base" hangingPunct="0">
        <a:spcBef>
          <a:spcPct val="20000"/>
        </a:spcBef>
        <a:spcAft>
          <a:spcPct val="0"/>
        </a:spcAft>
        <a:buChar char="•"/>
        <a:defRPr sz="2400">
          <a:solidFill>
            <a:schemeClr val="tx1"/>
          </a:solidFill>
          <a:latin typeface="+mn-lt"/>
          <a:ea typeface="ＭＳ Ｐゴシック" pitchFamily="34" charset="-128"/>
          <a:cs typeface="ＭＳ Ｐゴシック" charset="-128"/>
        </a:defRPr>
      </a:lvl1pPr>
      <a:lvl2pPr marL="576263" indent="-236538" algn="l" rtl="0" eaLnBrk="0" fontAlgn="base" hangingPunct="0">
        <a:spcBef>
          <a:spcPct val="20000"/>
        </a:spcBef>
        <a:spcAft>
          <a:spcPct val="0"/>
        </a:spcAft>
        <a:buFont typeface="Verdana" panose="020B0604030504040204" pitchFamily="34" charset="0"/>
        <a:buChar char="–"/>
        <a:defRPr sz="2000">
          <a:solidFill>
            <a:schemeClr val="tx1"/>
          </a:solidFill>
          <a:latin typeface="+mn-lt"/>
          <a:ea typeface="ＭＳ Ｐゴシック" pitchFamily="34" charset="-128"/>
        </a:defRPr>
      </a:lvl2pPr>
      <a:lvl3pPr marL="914400" indent="-223838" algn="l" rtl="0" eaLnBrk="0" fontAlgn="base" hangingPunct="0">
        <a:spcBef>
          <a:spcPct val="20000"/>
        </a:spcBef>
        <a:spcAft>
          <a:spcPct val="0"/>
        </a:spcAft>
        <a:buFont typeface="Verdana" panose="020B0604030504040204" pitchFamily="34" charset="0"/>
        <a:buChar char="–"/>
        <a:defRPr>
          <a:solidFill>
            <a:schemeClr val="tx1"/>
          </a:solidFill>
          <a:latin typeface="+mn-lt"/>
          <a:ea typeface="ＭＳ Ｐゴシック" pitchFamily="34" charset="-128"/>
        </a:defRPr>
      </a:lvl3pPr>
      <a:lvl4pPr marL="1265238" indent="-236538" algn="l" rtl="0" eaLnBrk="0" fontAlgn="base" hangingPunct="0">
        <a:spcBef>
          <a:spcPct val="20000"/>
        </a:spcBef>
        <a:spcAft>
          <a:spcPct val="0"/>
        </a:spcAft>
        <a:buFont typeface="Verdana" panose="020B0604030504040204" pitchFamily="34" charset="0"/>
        <a:buChar char="–"/>
        <a:defRPr sz="1600">
          <a:solidFill>
            <a:schemeClr val="tx1"/>
          </a:solidFill>
          <a:latin typeface="+mn-lt"/>
          <a:ea typeface="ＭＳ Ｐゴシック" pitchFamily="34" charset="-128"/>
        </a:defRPr>
      </a:lvl4pPr>
      <a:lvl5pPr marL="1660525" indent="-234950" algn="l" rtl="0" eaLnBrk="0" fontAlgn="base" hangingPunct="0">
        <a:spcBef>
          <a:spcPct val="20000"/>
        </a:spcBef>
        <a:spcAft>
          <a:spcPct val="0"/>
        </a:spcAft>
        <a:buFont typeface="Verdana" panose="020B0604030504040204" pitchFamily="34" charset="0"/>
        <a:buChar char="–"/>
        <a:defRPr sz="1400">
          <a:solidFill>
            <a:schemeClr val="tx1"/>
          </a:solidFill>
          <a:latin typeface="+mn-lt"/>
          <a:ea typeface="ＭＳ Ｐゴシック" pitchFamily="34" charset="-128"/>
        </a:defRPr>
      </a:lvl5pPr>
      <a:lvl6pPr marL="2117725" indent="-234950" algn="l" rtl="0" eaLnBrk="1" fontAlgn="base" hangingPunct="1">
        <a:spcBef>
          <a:spcPct val="20000"/>
        </a:spcBef>
        <a:spcAft>
          <a:spcPct val="0"/>
        </a:spcAft>
        <a:buFont typeface="Verdana" pitchFamily="34" charset="0"/>
        <a:buChar char="–"/>
        <a:defRPr sz="1400">
          <a:solidFill>
            <a:schemeClr val="tx1"/>
          </a:solidFill>
          <a:latin typeface="+mn-lt"/>
        </a:defRPr>
      </a:lvl6pPr>
      <a:lvl7pPr marL="2574925" indent="-234950" algn="l" rtl="0" eaLnBrk="1" fontAlgn="base" hangingPunct="1">
        <a:spcBef>
          <a:spcPct val="20000"/>
        </a:spcBef>
        <a:spcAft>
          <a:spcPct val="0"/>
        </a:spcAft>
        <a:buFont typeface="Verdana" pitchFamily="34" charset="0"/>
        <a:buChar char="–"/>
        <a:defRPr sz="1400">
          <a:solidFill>
            <a:schemeClr val="tx1"/>
          </a:solidFill>
          <a:latin typeface="+mn-lt"/>
        </a:defRPr>
      </a:lvl7pPr>
      <a:lvl8pPr marL="3032125" indent="-234950" algn="l" rtl="0" eaLnBrk="1" fontAlgn="base" hangingPunct="1">
        <a:spcBef>
          <a:spcPct val="20000"/>
        </a:spcBef>
        <a:spcAft>
          <a:spcPct val="0"/>
        </a:spcAft>
        <a:buFont typeface="Verdana" pitchFamily="34" charset="0"/>
        <a:buChar char="–"/>
        <a:defRPr sz="1400">
          <a:solidFill>
            <a:schemeClr val="tx1"/>
          </a:solidFill>
          <a:latin typeface="+mn-lt"/>
        </a:defRPr>
      </a:lvl8pPr>
      <a:lvl9pPr marL="3489325" indent="-234950" algn="l" rtl="0" eaLnBrk="1" fontAlgn="base" hangingPunct="1">
        <a:spcBef>
          <a:spcPct val="20000"/>
        </a:spcBef>
        <a:spcAft>
          <a:spcPct val="0"/>
        </a:spcAft>
        <a:buFont typeface="Verdana" pitchFamily="34" charset="0"/>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www.intel.com/software/products"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536575" y="2441575"/>
            <a:ext cx="7772400" cy="906463"/>
          </a:xfrm>
        </p:spPr>
        <p:txBody>
          <a:bodyPr>
            <a:normAutofit fontScale="90000"/>
          </a:bodyPr>
          <a:lstStyle/>
          <a:p>
            <a:pPr algn="ctr"/>
            <a:br>
              <a:rPr lang="en-US" dirty="0"/>
            </a:br>
            <a:r>
              <a:rPr lang="en-US" sz="2200" dirty="0"/>
              <a:t>A Proposed New Standard: Common Privacy </a:t>
            </a:r>
            <a:br>
              <a:rPr lang="en-US" sz="2200" dirty="0"/>
            </a:br>
            <a:r>
              <a:rPr lang="en-US" sz="2200" dirty="0"/>
              <a:t>Vulnerability Scoring System (CPVSS)</a:t>
            </a:r>
            <a:br>
              <a:rPr lang="en-US" altLang="en-US" dirty="0"/>
            </a:br>
            <a:br>
              <a:rPr lang="en-US" altLang="en-US" dirty="0"/>
            </a:br>
            <a:r>
              <a:rPr lang="en-US" altLang="en-US" dirty="0"/>
              <a:t>Jonathan Fox, Privacy Office/PDIT</a:t>
            </a:r>
            <a:br>
              <a:rPr lang="en-US" altLang="en-US" dirty="0"/>
            </a:br>
            <a:r>
              <a:rPr lang="en-US" altLang="en-US" dirty="0"/>
              <a:t>Harold A. Toomey, PSG/</a:t>
            </a:r>
            <a:r>
              <a:rPr lang="en-US" altLang="en-US" dirty="0" err="1"/>
              <a:t>ISecG</a:t>
            </a:r>
            <a:br>
              <a:rPr lang="en-US" altLang="en-US" dirty="0"/>
            </a:br>
            <a:r>
              <a:rPr lang="en-US" altLang="en-US" dirty="0"/>
              <a:t>Jason M. Fung, </a:t>
            </a:r>
            <a:r>
              <a:rPr lang="en-US" altLang="en-US" dirty="0" err="1"/>
              <a:t>SeCoE</a:t>
            </a:r>
            <a:r>
              <a:rPr lang="en-US" altLang="en-US" dirty="0"/>
              <a:t>/PEG</a:t>
            </a:r>
            <a:br>
              <a:rPr lang="en-US" altLang="en-US" dirty="0"/>
            </a:br>
            <a:r>
              <a:rPr lang="en-US" altLang="en-US" dirty="0"/>
              <a:t>Sumanth Naropanth, NDG</a:t>
            </a:r>
            <a:br>
              <a:rPr lang="en-US" altLang="en-US" dirty="0"/>
            </a:br>
            <a:br>
              <a:rPr lang="en-US" altLang="en-US" dirty="0"/>
            </a:br>
            <a:br>
              <a:rPr lang="en-US" altLang="en-US" sz="1800" b="0" dirty="0"/>
            </a:br>
            <a:br>
              <a:rPr lang="en-US" altLang="en-US" sz="1800" b="0" dirty="0"/>
            </a:br>
            <a:br>
              <a:rPr lang="en-US" altLang="en-US" sz="1800" b="0" dirty="0"/>
            </a:br>
            <a:endParaRPr lang="en-US" altLang="en-US" sz="1800" b="0" dirty="0"/>
          </a:p>
        </p:txBody>
      </p:sp>
      <p:sp>
        <p:nvSpPr>
          <p:cNvPr id="10244" name="Slide Number Placeholder 8"/>
          <p:cNvSpPr>
            <a:spLocks noGrp="1"/>
          </p:cNvSpPr>
          <p:nvPr>
            <p:ph type="sldNum" sz="quarter"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Font typeface="Verdana" panose="020B0604030504040204" pitchFamily="34" charset="0"/>
              <a:buChar char="–"/>
              <a:defRPr sz="20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Font typeface="Verdana" panose="020B0604030504040204" pitchFamily="34" charset="0"/>
              <a:buChar char="–"/>
              <a:defRPr>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Font typeface="Verdana" panose="020B0604030504040204" pitchFamily="34" charset="0"/>
              <a:buChar char="–"/>
              <a:defRPr sz="1600">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Font typeface="Verdana" panose="020B0604030504040204" pitchFamily="34" charset="0"/>
              <a:buChar char="–"/>
              <a:defRPr sz="1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Verdana" panose="020B0604030504040204" pitchFamily="34" charset="0"/>
              <a:buChar char="–"/>
              <a:defRPr sz="1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Verdana" panose="020B0604030504040204" pitchFamily="34" charset="0"/>
              <a:buChar char="–"/>
              <a:defRPr sz="1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Verdana" panose="020B0604030504040204" pitchFamily="34" charset="0"/>
              <a:buChar char="–"/>
              <a:defRPr sz="1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Verdana" panose="020B0604030504040204" pitchFamily="34" charset="0"/>
              <a:buChar char="–"/>
              <a:defRPr sz="1400">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fld id="{0C37900C-1D9B-4BA2-8D61-6602D8603F81}" type="slidenum">
              <a:rPr lang="en-US" altLang="en-US" sz="1000">
                <a:solidFill>
                  <a:schemeClr val="bg1"/>
                </a:solidFill>
              </a:rPr>
              <a:pPr>
                <a:spcBef>
                  <a:spcPct val="0"/>
                </a:spcBef>
                <a:buFontTx/>
                <a:buNone/>
              </a:pPr>
              <a:t>1</a:t>
            </a:fld>
            <a:endParaRPr lang="en-US" altLang="en-US" sz="1000">
              <a:solidFill>
                <a:schemeClr val="bg1"/>
              </a:solidFill>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EEB8B06D-99A5-468B-806E-293788FE9637}" type="slidenum">
              <a:rPr lang="en-US" smtClean="0"/>
              <a:pPr/>
              <a:t>10</a:t>
            </a:fld>
            <a:endParaRPr lang="en-US"/>
          </a:p>
        </p:txBody>
      </p:sp>
      <p:sp>
        <p:nvSpPr>
          <p:cNvPr id="5" name="Text Placeholder 4"/>
          <p:cNvSpPr>
            <a:spLocks noGrp="1"/>
          </p:cNvSpPr>
          <p:nvPr>
            <p:ph type="body" sz="quarter" idx="21"/>
          </p:nvPr>
        </p:nvSpPr>
        <p:spPr/>
        <p:txBody>
          <a:bodyPr/>
          <a:lstStyle/>
          <a:p>
            <a:endParaRPr lang="en-US"/>
          </a:p>
        </p:txBody>
      </p:sp>
      <p:sp>
        <p:nvSpPr>
          <p:cNvPr id="6" name="Text Placeholder 5"/>
          <p:cNvSpPr>
            <a:spLocks noGrp="1"/>
          </p:cNvSpPr>
          <p:nvPr>
            <p:ph type="body" sz="quarter" idx="22"/>
          </p:nvPr>
        </p:nvSpPr>
        <p:spPr/>
        <p:txBody>
          <a:bodyPr/>
          <a:lstStyle/>
          <a:p>
            <a:endParaRPr lang="en-US"/>
          </a:p>
        </p:txBody>
      </p:sp>
      <p:sp>
        <p:nvSpPr>
          <p:cNvPr id="8" name="Text Placeholder 1"/>
          <p:cNvSpPr txBox="1">
            <a:spLocks/>
          </p:cNvSpPr>
          <p:nvPr/>
        </p:nvSpPr>
        <p:spPr>
          <a:xfrm>
            <a:off x="381000" y="1782021"/>
            <a:ext cx="8229600" cy="250029"/>
          </a:xfrm>
          <a:prstGeom prst="rect">
            <a:avLst/>
          </a:prstGeom>
        </p:spPr>
        <p:txBody>
          <a:bodyPr/>
          <a:lstStyle>
            <a:lvl1pPr marL="0" indent="0" algn="l" defTabSz="914362" rtl="0" eaLnBrk="1" latinLnBrk="0" hangingPunct="1">
              <a:lnSpc>
                <a:spcPct val="90000"/>
              </a:lnSpc>
              <a:spcBef>
                <a:spcPct val="20000"/>
              </a:spcBef>
              <a:spcAft>
                <a:spcPts val="600"/>
              </a:spcAft>
              <a:buFontTx/>
              <a:buNone/>
              <a:tabLst>
                <a:tab pos="230179" algn="l"/>
              </a:tabLst>
              <a:defRPr sz="1600" kern="1200" baseline="0">
                <a:solidFill>
                  <a:schemeClr val="tx1"/>
                </a:solidFill>
                <a:latin typeface="+mj-lt"/>
                <a:ea typeface="+mn-ea"/>
                <a:cs typeface="+mn-cs"/>
              </a:defRPr>
            </a:lvl1pPr>
            <a:lvl2pPr marL="174618" indent="-174618" algn="l" defTabSz="914362" rtl="0" eaLnBrk="1" latinLnBrk="0" hangingPunct="1">
              <a:lnSpc>
                <a:spcPct val="90000"/>
              </a:lnSpc>
              <a:spcBef>
                <a:spcPct val="20000"/>
              </a:spcBef>
              <a:spcAft>
                <a:spcPts val="600"/>
              </a:spcAft>
              <a:buFont typeface="Arial" panose="020B0604020202020204" pitchFamily="34" charset="0"/>
              <a:buChar char="•"/>
              <a:tabLst>
                <a:tab pos="230179" algn="l"/>
                <a:tab pos="3541566" algn="l"/>
              </a:tabLst>
              <a:defRPr sz="1600" kern="1200">
                <a:solidFill>
                  <a:schemeClr val="tx1"/>
                </a:solidFill>
                <a:latin typeface="+mn-lt"/>
                <a:ea typeface="+mn-ea"/>
                <a:cs typeface="+mn-cs"/>
              </a:defRPr>
            </a:lvl2pPr>
            <a:lvl3pPr marL="403208"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400" kern="1200">
                <a:solidFill>
                  <a:schemeClr val="accent1"/>
                </a:solidFill>
                <a:latin typeface="+mn-lt"/>
                <a:ea typeface="+mn-ea"/>
                <a:cs typeface="+mn-cs"/>
              </a:defRPr>
            </a:lvl3pPr>
            <a:lvl4pPr marL="631799"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200" kern="1200">
                <a:solidFill>
                  <a:schemeClr val="accent1"/>
                </a:solidFill>
                <a:latin typeface="+mn-lt"/>
                <a:ea typeface="+mn-ea"/>
                <a:cs typeface="+mn-cs"/>
              </a:defRPr>
            </a:lvl4pPr>
            <a:lvl5pPr marL="860389" indent="-174618" algn="l" defTabSz="914362" rtl="0" eaLnBrk="1" latinLnBrk="0" hangingPunct="1">
              <a:lnSpc>
                <a:spcPct val="90000"/>
              </a:lnSpc>
              <a:spcBef>
                <a:spcPct val="20000"/>
              </a:spcBef>
              <a:spcAft>
                <a:spcPts val="300"/>
              </a:spcAft>
              <a:buFont typeface="Intel Clear" panose="020B0604020203020204" pitchFamily="34" charset="0"/>
              <a:buChar char="–"/>
              <a:tabLst>
                <a:tab pos="230179" algn="l"/>
                <a:tab pos="3541566" algn="l"/>
              </a:tabLst>
              <a:defRPr sz="1200" kern="1200">
                <a:solidFill>
                  <a:schemeClr val="accent1"/>
                </a:solidFill>
                <a:latin typeface="+mn-lt"/>
                <a:ea typeface="+mn-ea"/>
                <a:cs typeface="+mn-cs"/>
              </a:defRPr>
            </a:lvl5pPr>
            <a:lvl6pPr marL="2514495"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676"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857"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038"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b="1" dirty="0">
              <a:solidFill>
                <a:srgbClr val="C00000"/>
              </a:solidFill>
            </a:endParaRPr>
          </a:p>
        </p:txBody>
      </p:sp>
      <p:sp>
        <p:nvSpPr>
          <p:cNvPr id="10" name="Title 2"/>
          <p:cNvSpPr txBox="1">
            <a:spLocks/>
          </p:cNvSpPr>
          <p:nvPr/>
        </p:nvSpPr>
        <p:spPr bwMode="auto">
          <a:xfrm>
            <a:off x="391063" y="19986"/>
            <a:ext cx="8237537"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b" anchorCtr="0" compatLnSpc="1">
            <a:prstTxWarp prst="textNoShape">
              <a:avLst/>
            </a:prstTxWarp>
            <a:noAutofit/>
          </a:bodyPr>
          <a:lstStyle>
            <a:lvl1pPr algn="l" rtl="0" eaLnBrk="0" fontAlgn="base" hangingPunct="0">
              <a:spcBef>
                <a:spcPct val="0"/>
              </a:spcBef>
              <a:spcAft>
                <a:spcPct val="0"/>
              </a:spcAft>
              <a:defRPr sz="2600" b="1">
                <a:solidFill>
                  <a:schemeClr val="tx2"/>
                </a:solidFill>
                <a:latin typeface="+mn-lt"/>
                <a:ea typeface="ＭＳ Ｐゴシック" pitchFamily="34" charset="-128"/>
                <a:cs typeface="ＭＳ Ｐゴシック" charset="-128"/>
              </a:defRPr>
            </a:lvl1pPr>
            <a:lvl2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2pPr>
            <a:lvl3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3pPr>
            <a:lvl4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4pPr>
            <a:lvl5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5pPr>
            <a:lvl6pPr marL="457200" algn="l" rtl="0" eaLnBrk="1" fontAlgn="base" hangingPunct="1">
              <a:spcBef>
                <a:spcPct val="0"/>
              </a:spcBef>
              <a:spcAft>
                <a:spcPct val="0"/>
              </a:spcAft>
              <a:defRPr sz="3200" b="1">
                <a:solidFill>
                  <a:schemeClr val="tx2"/>
                </a:solidFill>
                <a:latin typeface="Verdana" pitchFamily="34" charset="0"/>
              </a:defRPr>
            </a:lvl6pPr>
            <a:lvl7pPr marL="914400" algn="l" rtl="0" eaLnBrk="1" fontAlgn="base" hangingPunct="1">
              <a:spcBef>
                <a:spcPct val="0"/>
              </a:spcBef>
              <a:spcAft>
                <a:spcPct val="0"/>
              </a:spcAft>
              <a:defRPr sz="3200" b="1">
                <a:solidFill>
                  <a:schemeClr val="tx2"/>
                </a:solidFill>
                <a:latin typeface="Verdana" pitchFamily="34" charset="0"/>
              </a:defRPr>
            </a:lvl7pPr>
            <a:lvl8pPr marL="1371600" algn="l" rtl="0" eaLnBrk="1" fontAlgn="base" hangingPunct="1">
              <a:spcBef>
                <a:spcPct val="0"/>
              </a:spcBef>
              <a:spcAft>
                <a:spcPct val="0"/>
              </a:spcAft>
              <a:defRPr sz="3200" b="1">
                <a:solidFill>
                  <a:schemeClr val="tx2"/>
                </a:solidFill>
                <a:latin typeface="Verdana" pitchFamily="34" charset="0"/>
              </a:defRPr>
            </a:lvl8pPr>
            <a:lvl9pPr marL="1828800" algn="l" rtl="0" eaLnBrk="1" fontAlgn="base" hangingPunct="1">
              <a:spcBef>
                <a:spcPct val="0"/>
              </a:spcBef>
              <a:spcAft>
                <a:spcPct val="0"/>
              </a:spcAft>
              <a:defRPr sz="3200" b="1">
                <a:solidFill>
                  <a:schemeClr val="tx2"/>
                </a:solidFill>
                <a:latin typeface="Verdana" pitchFamily="34" charset="0"/>
              </a:defRPr>
            </a:lvl9pPr>
          </a:lstStyle>
          <a:p>
            <a:r>
              <a:rPr lang="en-US" dirty="0"/>
              <a:t>What would be the Base CPVSS score for the example?</a:t>
            </a:r>
            <a:endParaRPr lang="en-IN" kern="0" dirty="0"/>
          </a:p>
        </p:txBody>
      </p:sp>
      <p:pic>
        <p:nvPicPr>
          <p:cNvPr id="2" name="Picture 1"/>
          <p:cNvPicPr>
            <a:picLocks noChangeAspect="1"/>
          </p:cNvPicPr>
          <p:nvPr/>
        </p:nvPicPr>
        <p:blipFill>
          <a:blip r:embed="rId3"/>
          <a:stretch>
            <a:fillRect/>
          </a:stretch>
        </p:blipFill>
        <p:spPr>
          <a:xfrm>
            <a:off x="1039062" y="1407007"/>
            <a:ext cx="7065876" cy="3535986"/>
          </a:xfrm>
          <a:prstGeom prst="rect">
            <a:avLst/>
          </a:prstGeom>
        </p:spPr>
      </p:pic>
    </p:spTree>
    <p:extLst>
      <p:ext uri="{BB962C8B-B14F-4D97-AF65-F5344CB8AC3E}">
        <p14:creationId xmlns:p14="http://schemas.microsoft.com/office/powerpoint/2010/main" val="20103090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EEB8B06D-99A5-468B-806E-293788FE9637}" type="slidenum">
              <a:rPr lang="en-US" smtClean="0"/>
              <a:pPr/>
              <a:t>11</a:t>
            </a:fld>
            <a:endParaRPr lang="en-US"/>
          </a:p>
        </p:txBody>
      </p:sp>
      <p:sp>
        <p:nvSpPr>
          <p:cNvPr id="5" name="Text Placeholder 4"/>
          <p:cNvSpPr>
            <a:spLocks noGrp="1"/>
          </p:cNvSpPr>
          <p:nvPr>
            <p:ph type="body" sz="quarter" idx="21"/>
          </p:nvPr>
        </p:nvSpPr>
        <p:spPr/>
        <p:txBody>
          <a:bodyPr/>
          <a:lstStyle/>
          <a:p>
            <a:endParaRPr lang="en-US"/>
          </a:p>
        </p:txBody>
      </p:sp>
      <p:sp>
        <p:nvSpPr>
          <p:cNvPr id="6" name="Text Placeholder 5"/>
          <p:cNvSpPr>
            <a:spLocks noGrp="1"/>
          </p:cNvSpPr>
          <p:nvPr>
            <p:ph type="body" sz="quarter" idx="22"/>
          </p:nvPr>
        </p:nvSpPr>
        <p:spPr/>
        <p:txBody>
          <a:bodyPr/>
          <a:lstStyle/>
          <a:p>
            <a:endParaRPr lang="en-US"/>
          </a:p>
        </p:txBody>
      </p:sp>
      <p:sp>
        <p:nvSpPr>
          <p:cNvPr id="8" name="Text Placeholder 1"/>
          <p:cNvSpPr txBox="1">
            <a:spLocks/>
          </p:cNvSpPr>
          <p:nvPr/>
        </p:nvSpPr>
        <p:spPr>
          <a:xfrm>
            <a:off x="381000" y="1782021"/>
            <a:ext cx="8229600" cy="250029"/>
          </a:xfrm>
          <a:prstGeom prst="rect">
            <a:avLst/>
          </a:prstGeom>
        </p:spPr>
        <p:txBody>
          <a:bodyPr/>
          <a:lstStyle>
            <a:lvl1pPr marL="0" indent="0" algn="l" defTabSz="914362" rtl="0" eaLnBrk="1" latinLnBrk="0" hangingPunct="1">
              <a:lnSpc>
                <a:spcPct val="90000"/>
              </a:lnSpc>
              <a:spcBef>
                <a:spcPct val="20000"/>
              </a:spcBef>
              <a:spcAft>
                <a:spcPts val="600"/>
              </a:spcAft>
              <a:buFontTx/>
              <a:buNone/>
              <a:tabLst>
                <a:tab pos="230179" algn="l"/>
              </a:tabLst>
              <a:defRPr sz="1600" kern="1200" baseline="0">
                <a:solidFill>
                  <a:schemeClr val="tx1"/>
                </a:solidFill>
                <a:latin typeface="+mj-lt"/>
                <a:ea typeface="+mn-ea"/>
                <a:cs typeface="+mn-cs"/>
              </a:defRPr>
            </a:lvl1pPr>
            <a:lvl2pPr marL="174618" indent="-174618" algn="l" defTabSz="914362" rtl="0" eaLnBrk="1" latinLnBrk="0" hangingPunct="1">
              <a:lnSpc>
                <a:spcPct val="90000"/>
              </a:lnSpc>
              <a:spcBef>
                <a:spcPct val="20000"/>
              </a:spcBef>
              <a:spcAft>
                <a:spcPts val="600"/>
              </a:spcAft>
              <a:buFont typeface="Arial" panose="020B0604020202020204" pitchFamily="34" charset="0"/>
              <a:buChar char="•"/>
              <a:tabLst>
                <a:tab pos="230179" algn="l"/>
                <a:tab pos="3541566" algn="l"/>
              </a:tabLst>
              <a:defRPr sz="1600" kern="1200">
                <a:solidFill>
                  <a:schemeClr val="tx1"/>
                </a:solidFill>
                <a:latin typeface="+mn-lt"/>
                <a:ea typeface="+mn-ea"/>
                <a:cs typeface="+mn-cs"/>
              </a:defRPr>
            </a:lvl2pPr>
            <a:lvl3pPr marL="403208"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400" kern="1200">
                <a:solidFill>
                  <a:schemeClr val="accent1"/>
                </a:solidFill>
                <a:latin typeface="+mn-lt"/>
                <a:ea typeface="+mn-ea"/>
                <a:cs typeface="+mn-cs"/>
              </a:defRPr>
            </a:lvl3pPr>
            <a:lvl4pPr marL="631799"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200" kern="1200">
                <a:solidFill>
                  <a:schemeClr val="accent1"/>
                </a:solidFill>
                <a:latin typeface="+mn-lt"/>
                <a:ea typeface="+mn-ea"/>
                <a:cs typeface="+mn-cs"/>
              </a:defRPr>
            </a:lvl4pPr>
            <a:lvl5pPr marL="860389" indent="-174618" algn="l" defTabSz="914362" rtl="0" eaLnBrk="1" latinLnBrk="0" hangingPunct="1">
              <a:lnSpc>
                <a:spcPct val="90000"/>
              </a:lnSpc>
              <a:spcBef>
                <a:spcPct val="20000"/>
              </a:spcBef>
              <a:spcAft>
                <a:spcPts val="300"/>
              </a:spcAft>
              <a:buFont typeface="Intel Clear" panose="020B0604020203020204" pitchFamily="34" charset="0"/>
              <a:buChar char="–"/>
              <a:tabLst>
                <a:tab pos="230179" algn="l"/>
                <a:tab pos="3541566" algn="l"/>
              </a:tabLst>
              <a:defRPr sz="1200" kern="1200">
                <a:solidFill>
                  <a:schemeClr val="accent1"/>
                </a:solidFill>
                <a:latin typeface="+mn-lt"/>
                <a:ea typeface="+mn-ea"/>
                <a:cs typeface="+mn-cs"/>
              </a:defRPr>
            </a:lvl5pPr>
            <a:lvl6pPr marL="2514495"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676"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857"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038"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b="1" dirty="0">
              <a:solidFill>
                <a:srgbClr val="C00000"/>
              </a:solidFill>
            </a:endParaRPr>
          </a:p>
        </p:txBody>
      </p:sp>
      <p:sp>
        <p:nvSpPr>
          <p:cNvPr id="10" name="Title 2"/>
          <p:cNvSpPr txBox="1">
            <a:spLocks/>
          </p:cNvSpPr>
          <p:nvPr/>
        </p:nvSpPr>
        <p:spPr bwMode="auto">
          <a:xfrm>
            <a:off x="391063" y="19986"/>
            <a:ext cx="8237537"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b" anchorCtr="0" compatLnSpc="1">
            <a:prstTxWarp prst="textNoShape">
              <a:avLst/>
            </a:prstTxWarp>
            <a:noAutofit/>
          </a:bodyPr>
          <a:lstStyle>
            <a:lvl1pPr algn="l" rtl="0" eaLnBrk="0" fontAlgn="base" hangingPunct="0">
              <a:spcBef>
                <a:spcPct val="0"/>
              </a:spcBef>
              <a:spcAft>
                <a:spcPct val="0"/>
              </a:spcAft>
              <a:defRPr sz="2600" b="1">
                <a:solidFill>
                  <a:schemeClr val="tx2"/>
                </a:solidFill>
                <a:latin typeface="+mn-lt"/>
                <a:ea typeface="ＭＳ Ｐゴシック" pitchFamily="34" charset="-128"/>
                <a:cs typeface="ＭＳ Ｐゴシック" charset="-128"/>
              </a:defRPr>
            </a:lvl1pPr>
            <a:lvl2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2pPr>
            <a:lvl3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3pPr>
            <a:lvl4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4pPr>
            <a:lvl5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5pPr>
            <a:lvl6pPr marL="457200" algn="l" rtl="0" eaLnBrk="1" fontAlgn="base" hangingPunct="1">
              <a:spcBef>
                <a:spcPct val="0"/>
              </a:spcBef>
              <a:spcAft>
                <a:spcPct val="0"/>
              </a:spcAft>
              <a:defRPr sz="3200" b="1">
                <a:solidFill>
                  <a:schemeClr val="tx2"/>
                </a:solidFill>
                <a:latin typeface="Verdana" pitchFamily="34" charset="0"/>
              </a:defRPr>
            </a:lvl6pPr>
            <a:lvl7pPr marL="914400" algn="l" rtl="0" eaLnBrk="1" fontAlgn="base" hangingPunct="1">
              <a:spcBef>
                <a:spcPct val="0"/>
              </a:spcBef>
              <a:spcAft>
                <a:spcPct val="0"/>
              </a:spcAft>
              <a:defRPr sz="3200" b="1">
                <a:solidFill>
                  <a:schemeClr val="tx2"/>
                </a:solidFill>
                <a:latin typeface="Verdana" pitchFamily="34" charset="0"/>
              </a:defRPr>
            </a:lvl7pPr>
            <a:lvl8pPr marL="1371600" algn="l" rtl="0" eaLnBrk="1" fontAlgn="base" hangingPunct="1">
              <a:spcBef>
                <a:spcPct val="0"/>
              </a:spcBef>
              <a:spcAft>
                <a:spcPct val="0"/>
              </a:spcAft>
              <a:defRPr sz="3200" b="1">
                <a:solidFill>
                  <a:schemeClr val="tx2"/>
                </a:solidFill>
                <a:latin typeface="Verdana" pitchFamily="34" charset="0"/>
              </a:defRPr>
            </a:lvl8pPr>
            <a:lvl9pPr marL="1828800" algn="l" rtl="0" eaLnBrk="1" fontAlgn="base" hangingPunct="1">
              <a:spcBef>
                <a:spcPct val="0"/>
              </a:spcBef>
              <a:spcAft>
                <a:spcPct val="0"/>
              </a:spcAft>
              <a:defRPr sz="3200" b="1">
                <a:solidFill>
                  <a:schemeClr val="tx2"/>
                </a:solidFill>
                <a:latin typeface="Verdana" pitchFamily="34" charset="0"/>
              </a:defRPr>
            </a:lvl9pPr>
          </a:lstStyle>
          <a:p>
            <a:r>
              <a:rPr lang="en-US" dirty="0"/>
              <a:t>What would be the Base CPVSS score for the example?</a:t>
            </a:r>
            <a:endParaRPr lang="en-IN" kern="0" dirty="0"/>
          </a:p>
        </p:txBody>
      </p:sp>
      <p:pic>
        <p:nvPicPr>
          <p:cNvPr id="3" name="Picture 2"/>
          <p:cNvPicPr>
            <a:picLocks noChangeAspect="1"/>
          </p:cNvPicPr>
          <p:nvPr/>
        </p:nvPicPr>
        <p:blipFill>
          <a:blip r:embed="rId3"/>
          <a:stretch>
            <a:fillRect/>
          </a:stretch>
        </p:blipFill>
        <p:spPr>
          <a:xfrm>
            <a:off x="1807224" y="929423"/>
            <a:ext cx="5529551" cy="4999153"/>
          </a:xfrm>
          <a:prstGeom prst="rect">
            <a:avLst/>
          </a:prstGeom>
        </p:spPr>
      </p:pic>
    </p:spTree>
    <p:extLst>
      <p:ext uri="{BB962C8B-B14F-4D97-AF65-F5344CB8AC3E}">
        <p14:creationId xmlns:p14="http://schemas.microsoft.com/office/powerpoint/2010/main" val="1894032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EEB8B06D-99A5-468B-806E-293788FE9637}" type="slidenum">
              <a:rPr lang="en-US" smtClean="0"/>
              <a:pPr/>
              <a:t>12</a:t>
            </a:fld>
            <a:endParaRPr lang="en-US"/>
          </a:p>
        </p:txBody>
      </p:sp>
      <p:sp>
        <p:nvSpPr>
          <p:cNvPr id="5" name="Text Placeholder 4"/>
          <p:cNvSpPr>
            <a:spLocks noGrp="1"/>
          </p:cNvSpPr>
          <p:nvPr>
            <p:ph type="body" sz="quarter" idx="21"/>
          </p:nvPr>
        </p:nvSpPr>
        <p:spPr/>
        <p:txBody>
          <a:bodyPr/>
          <a:lstStyle/>
          <a:p>
            <a:endParaRPr lang="en-US"/>
          </a:p>
        </p:txBody>
      </p:sp>
      <p:sp>
        <p:nvSpPr>
          <p:cNvPr id="6" name="Text Placeholder 5"/>
          <p:cNvSpPr>
            <a:spLocks noGrp="1"/>
          </p:cNvSpPr>
          <p:nvPr>
            <p:ph type="body" sz="quarter" idx="22"/>
          </p:nvPr>
        </p:nvSpPr>
        <p:spPr/>
        <p:txBody>
          <a:bodyPr/>
          <a:lstStyle/>
          <a:p>
            <a:endParaRPr lang="en-US"/>
          </a:p>
        </p:txBody>
      </p:sp>
      <p:sp>
        <p:nvSpPr>
          <p:cNvPr id="8" name="Text Placeholder 1"/>
          <p:cNvSpPr txBox="1">
            <a:spLocks/>
          </p:cNvSpPr>
          <p:nvPr/>
        </p:nvSpPr>
        <p:spPr>
          <a:xfrm>
            <a:off x="381000" y="1782021"/>
            <a:ext cx="8229600" cy="250029"/>
          </a:xfrm>
          <a:prstGeom prst="rect">
            <a:avLst/>
          </a:prstGeom>
        </p:spPr>
        <p:txBody>
          <a:bodyPr/>
          <a:lstStyle>
            <a:lvl1pPr marL="0" indent="0" algn="l" defTabSz="914362" rtl="0" eaLnBrk="1" latinLnBrk="0" hangingPunct="1">
              <a:lnSpc>
                <a:spcPct val="90000"/>
              </a:lnSpc>
              <a:spcBef>
                <a:spcPct val="20000"/>
              </a:spcBef>
              <a:spcAft>
                <a:spcPts val="600"/>
              </a:spcAft>
              <a:buFontTx/>
              <a:buNone/>
              <a:tabLst>
                <a:tab pos="230179" algn="l"/>
              </a:tabLst>
              <a:defRPr sz="1600" kern="1200" baseline="0">
                <a:solidFill>
                  <a:schemeClr val="tx1"/>
                </a:solidFill>
                <a:latin typeface="+mj-lt"/>
                <a:ea typeface="+mn-ea"/>
                <a:cs typeface="+mn-cs"/>
              </a:defRPr>
            </a:lvl1pPr>
            <a:lvl2pPr marL="174618" indent="-174618" algn="l" defTabSz="914362" rtl="0" eaLnBrk="1" latinLnBrk="0" hangingPunct="1">
              <a:lnSpc>
                <a:spcPct val="90000"/>
              </a:lnSpc>
              <a:spcBef>
                <a:spcPct val="20000"/>
              </a:spcBef>
              <a:spcAft>
                <a:spcPts val="600"/>
              </a:spcAft>
              <a:buFont typeface="Arial" panose="020B0604020202020204" pitchFamily="34" charset="0"/>
              <a:buChar char="•"/>
              <a:tabLst>
                <a:tab pos="230179" algn="l"/>
                <a:tab pos="3541566" algn="l"/>
              </a:tabLst>
              <a:defRPr sz="1600" kern="1200">
                <a:solidFill>
                  <a:schemeClr val="tx1"/>
                </a:solidFill>
                <a:latin typeface="+mn-lt"/>
                <a:ea typeface="+mn-ea"/>
                <a:cs typeface="+mn-cs"/>
              </a:defRPr>
            </a:lvl2pPr>
            <a:lvl3pPr marL="403208"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400" kern="1200">
                <a:solidFill>
                  <a:schemeClr val="accent1"/>
                </a:solidFill>
                <a:latin typeface="+mn-lt"/>
                <a:ea typeface="+mn-ea"/>
                <a:cs typeface="+mn-cs"/>
              </a:defRPr>
            </a:lvl3pPr>
            <a:lvl4pPr marL="631799"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200" kern="1200">
                <a:solidFill>
                  <a:schemeClr val="accent1"/>
                </a:solidFill>
                <a:latin typeface="+mn-lt"/>
                <a:ea typeface="+mn-ea"/>
                <a:cs typeface="+mn-cs"/>
              </a:defRPr>
            </a:lvl4pPr>
            <a:lvl5pPr marL="860389" indent="-174618" algn="l" defTabSz="914362" rtl="0" eaLnBrk="1" latinLnBrk="0" hangingPunct="1">
              <a:lnSpc>
                <a:spcPct val="90000"/>
              </a:lnSpc>
              <a:spcBef>
                <a:spcPct val="20000"/>
              </a:spcBef>
              <a:spcAft>
                <a:spcPts val="300"/>
              </a:spcAft>
              <a:buFont typeface="Intel Clear" panose="020B0604020203020204" pitchFamily="34" charset="0"/>
              <a:buChar char="–"/>
              <a:tabLst>
                <a:tab pos="230179" algn="l"/>
                <a:tab pos="3541566" algn="l"/>
              </a:tabLst>
              <a:defRPr sz="1200" kern="1200">
                <a:solidFill>
                  <a:schemeClr val="accent1"/>
                </a:solidFill>
                <a:latin typeface="+mn-lt"/>
                <a:ea typeface="+mn-ea"/>
                <a:cs typeface="+mn-cs"/>
              </a:defRPr>
            </a:lvl5pPr>
            <a:lvl6pPr marL="2514495"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676"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857"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038"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b="1" dirty="0">
              <a:solidFill>
                <a:srgbClr val="C00000"/>
              </a:solidFill>
            </a:endParaRPr>
          </a:p>
        </p:txBody>
      </p:sp>
      <p:sp>
        <p:nvSpPr>
          <p:cNvPr id="10" name="Title 2"/>
          <p:cNvSpPr txBox="1">
            <a:spLocks/>
          </p:cNvSpPr>
          <p:nvPr/>
        </p:nvSpPr>
        <p:spPr bwMode="auto">
          <a:xfrm>
            <a:off x="391063" y="19986"/>
            <a:ext cx="8237537"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b" anchorCtr="0" compatLnSpc="1">
            <a:prstTxWarp prst="textNoShape">
              <a:avLst/>
            </a:prstTxWarp>
            <a:noAutofit/>
          </a:bodyPr>
          <a:lstStyle>
            <a:lvl1pPr algn="l" rtl="0" eaLnBrk="0" fontAlgn="base" hangingPunct="0">
              <a:spcBef>
                <a:spcPct val="0"/>
              </a:spcBef>
              <a:spcAft>
                <a:spcPct val="0"/>
              </a:spcAft>
              <a:defRPr sz="2600" b="1">
                <a:solidFill>
                  <a:schemeClr val="tx2"/>
                </a:solidFill>
                <a:latin typeface="+mn-lt"/>
                <a:ea typeface="ＭＳ Ｐゴシック" pitchFamily="34" charset="-128"/>
                <a:cs typeface="ＭＳ Ｐゴシック" charset="-128"/>
              </a:defRPr>
            </a:lvl1pPr>
            <a:lvl2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2pPr>
            <a:lvl3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3pPr>
            <a:lvl4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4pPr>
            <a:lvl5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5pPr>
            <a:lvl6pPr marL="457200" algn="l" rtl="0" eaLnBrk="1" fontAlgn="base" hangingPunct="1">
              <a:spcBef>
                <a:spcPct val="0"/>
              </a:spcBef>
              <a:spcAft>
                <a:spcPct val="0"/>
              </a:spcAft>
              <a:defRPr sz="3200" b="1">
                <a:solidFill>
                  <a:schemeClr val="tx2"/>
                </a:solidFill>
                <a:latin typeface="Verdana" pitchFamily="34" charset="0"/>
              </a:defRPr>
            </a:lvl6pPr>
            <a:lvl7pPr marL="914400" algn="l" rtl="0" eaLnBrk="1" fontAlgn="base" hangingPunct="1">
              <a:spcBef>
                <a:spcPct val="0"/>
              </a:spcBef>
              <a:spcAft>
                <a:spcPct val="0"/>
              </a:spcAft>
              <a:defRPr sz="3200" b="1">
                <a:solidFill>
                  <a:schemeClr val="tx2"/>
                </a:solidFill>
                <a:latin typeface="Verdana" pitchFamily="34" charset="0"/>
              </a:defRPr>
            </a:lvl7pPr>
            <a:lvl8pPr marL="1371600" algn="l" rtl="0" eaLnBrk="1" fontAlgn="base" hangingPunct="1">
              <a:spcBef>
                <a:spcPct val="0"/>
              </a:spcBef>
              <a:spcAft>
                <a:spcPct val="0"/>
              </a:spcAft>
              <a:defRPr sz="3200" b="1">
                <a:solidFill>
                  <a:schemeClr val="tx2"/>
                </a:solidFill>
                <a:latin typeface="Verdana" pitchFamily="34" charset="0"/>
              </a:defRPr>
            </a:lvl8pPr>
            <a:lvl9pPr marL="1828800" algn="l" rtl="0" eaLnBrk="1" fontAlgn="base" hangingPunct="1">
              <a:spcBef>
                <a:spcPct val="0"/>
              </a:spcBef>
              <a:spcAft>
                <a:spcPct val="0"/>
              </a:spcAft>
              <a:defRPr sz="3200" b="1">
                <a:solidFill>
                  <a:schemeClr val="tx2"/>
                </a:solidFill>
                <a:latin typeface="Verdana" pitchFamily="34" charset="0"/>
              </a:defRPr>
            </a:lvl9pPr>
          </a:lstStyle>
          <a:p>
            <a:r>
              <a:rPr lang="en-US" dirty="0"/>
              <a:t>What would be the Base CPVSS score for the example?</a:t>
            </a:r>
            <a:endParaRPr lang="en-IN" kern="0" dirty="0"/>
          </a:p>
        </p:txBody>
      </p:sp>
      <p:pic>
        <p:nvPicPr>
          <p:cNvPr id="3" name="Picture 2"/>
          <p:cNvPicPr>
            <a:picLocks noChangeAspect="1"/>
          </p:cNvPicPr>
          <p:nvPr/>
        </p:nvPicPr>
        <p:blipFill>
          <a:blip r:embed="rId3"/>
          <a:stretch>
            <a:fillRect/>
          </a:stretch>
        </p:blipFill>
        <p:spPr>
          <a:xfrm>
            <a:off x="167160" y="1642683"/>
            <a:ext cx="8801206" cy="3746898"/>
          </a:xfrm>
          <a:prstGeom prst="rect">
            <a:avLst/>
          </a:prstGeom>
        </p:spPr>
      </p:pic>
    </p:spTree>
    <p:extLst>
      <p:ext uri="{BB962C8B-B14F-4D97-AF65-F5344CB8AC3E}">
        <p14:creationId xmlns:p14="http://schemas.microsoft.com/office/powerpoint/2010/main" val="1581589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752" y="1219372"/>
            <a:ext cx="8221980" cy="3254375"/>
          </a:xfrm>
        </p:spPr>
        <p:txBody>
          <a:bodyPr/>
          <a:lstStyle/>
          <a:p>
            <a:pPr marL="342900" indent="-342900">
              <a:spcBef>
                <a:spcPts val="1200"/>
              </a:spcBef>
              <a:buFont typeface="Arial" panose="020B0604020202020204" pitchFamily="34" charset="0"/>
              <a:buChar char="•"/>
            </a:pPr>
            <a:r>
              <a:rPr lang="en-US" sz="1600" dirty="0"/>
              <a:t>Privacy vulnerabilities introduced or caused by security vulnerabilities can be calibrated, measured, and prioritized in a logical and objective way </a:t>
            </a:r>
          </a:p>
          <a:p>
            <a:pPr marL="342900" indent="-342900">
              <a:spcBef>
                <a:spcPts val="1200"/>
              </a:spcBef>
              <a:buFont typeface="Arial" panose="020B0604020202020204" pitchFamily="34" charset="0"/>
              <a:buChar char="•"/>
            </a:pPr>
            <a:r>
              <a:rPr lang="en-US" sz="1600" dirty="0"/>
              <a:t>This will support efficient and effective disposition and remediation efforts  </a:t>
            </a:r>
          </a:p>
          <a:p>
            <a:pPr marL="342900" indent="-342900">
              <a:spcBef>
                <a:spcPts val="1200"/>
              </a:spcBef>
              <a:buFont typeface="Arial" panose="020B0604020202020204" pitchFamily="34" charset="0"/>
              <a:buChar char="•"/>
            </a:pPr>
            <a:r>
              <a:rPr lang="en-US" sz="1600" dirty="0"/>
              <a:t>There is overlap between how security and privacy identify and view risk</a:t>
            </a:r>
          </a:p>
          <a:p>
            <a:pPr marL="342900" indent="-342900">
              <a:spcBef>
                <a:spcPts val="1200"/>
              </a:spcBef>
              <a:buFont typeface="Arial" panose="020B0604020202020204" pitchFamily="34" charset="0"/>
              <a:buChar char="•"/>
            </a:pPr>
            <a:r>
              <a:rPr lang="en-US" sz="1600" dirty="0"/>
              <a:t>There are also critical aspects of privacy risk that are missed if the viewfinder just focuses on security measurements and calibrations</a:t>
            </a:r>
          </a:p>
          <a:p>
            <a:pPr marL="342900" indent="-342900">
              <a:spcBef>
                <a:spcPts val="1200"/>
              </a:spcBef>
              <a:buFont typeface="Arial" panose="020B0604020202020204" pitchFamily="34" charset="0"/>
              <a:buChar char="•"/>
            </a:pPr>
            <a:r>
              <a:rPr lang="en-US" sz="1600" dirty="0"/>
              <a:t>Informal external exposure of CPVSS has been very positive with the recurring statement that something like this is really needed by the industry</a:t>
            </a:r>
          </a:p>
          <a:p>
            <a:pPr marL="342900" indent="-342900">
              <a:spcBef>
                <a:spcPts val="1200"/>
              </a:spcBef>
              <a:buFont typeface="Arial" panose="020B0604020202020204" pitchFamily="34" charset="0"/>
              <a:buChar char="•"/>
            </a:pPr>
            <a:r>
              <a:rPr lang="en-US" sz="1600" dirty="0"/>
              <a:t>We plan to preview CPVSS more broadly within Intel to solicit inputs, and then introduce it to </a:t>
            </a:r>
            <a:r>
              <a:rPr lang="en-US" sz="1600" dirty="0" err="1"/>
              <a:t>Mitre</a:t>
            </a:r>
            <a:r>
              <a:rPr lang="en-US" sz="1600" dirty="0"/>
              <a:t> CVSS SIG</a:t>
            </a:r>
            <a:br>
              <a:rPr lang="en-US" sz="1600" dirty="0"/>
            </a:br>
            <a:endParaRPr lang="en-US" dirty="0"/>
          </a:p>
        </p:txBody>
      </p:sp>
      <p:sp>
        <p:nvSpPr>
          <p:cNvPr id="4" name="Slide Number Placeholder 3"/>
          <p:cNvSpPr>
            <a:spLocks noGrp="1"/>
          </p:cNvSpPr>
          <p:nvPr>
            <p:ph type="sldNum" sz="quarter" idx="4"/>
          </p:nvPr>
        </p:nvSpPr>
        <p:spPr/>
        <p:txBody>
          <a:bodyPr/>
          <a:lstStyle/>
          <a:p>
            <a:fld id="{EEB8B06D-99A5-468B-806E-293788FE9637}" type="slidenum">
              <a:rPr lang="en-US" smtClean="0"/>
              <a:pPr/>
              <a:t>13</a:t>
            </a:fld>
            <a:endParaRPr lang="en-US"/>
          </a:p>
        </p:txBody>
      </p:sp>
      <p:sp>
        <p:nvSpPr>
          <p:cNvPr id="5" name="Text Placeholder 4"/>
          <p:cNvSpPr>
            <a:spLocks noGrp="1"/>
          </p:cNvSpPr>
          <p:nvPr>
            <p:ph type="body" sz="quarter" idx="21"/>
          </p:nvPr>
        </p:nvSpPr>
        <p:spPr/>
        <p:txBody>
          <a:bodyPr/>
          <a:lstStyle/>
          <a:p>
            <a:endParaRPr lang="en-US"/>
          </a:p>
        </p:txBody>
      </p:sp>
      <p:sp>
        <p:nvSpPr>
          <p:cNvPr id="6" name="Text Placeholder 5"/>
          <p:cNvSpPr>
            <a:spLocks noGrp="1"/>
          </p:cNvSpPr>
          <p:nvPr>
            <p:ph type="body" sz="quarter" idx="22"/>
          </p:nvPr>
        </p:nvSpPr>
        <p:spPr/>
        <p:txBody>
          <a:bodyPr/>
          <a:lstStyle/>
          <a:p>
            <a:endParaRPr lang="en-US"/>
          </a:p>
        </p:txBody>
      </p:sp>
      <p:sp>
        <p:nvSpPr>
          <p:cNvPr id="8" name="Text Placeholder 1"/>
          <p:cNvSpPr txBox="1">
            <a:spLocks/>
          </p:cNvSpPr>
          <p:nvPr/>
        </p:nvSpPr>
        <p:spPr>
          <a:xfrm>
            <a:off x="381000" y="1782021"/>
            <a:ext cx="8229600" cy="250029"/>
          </a:xfrm>
          <a:prstGeom prst="rect">
            <a:avLst/>
          </a:prstGeom>
        </p:spPr>
        <p:txBody>
          <a:bodyPr/>
          <a:lstStyle>
            <a:lvl1pPr marL="0" indent="0" algn="l" defTabSz="914362" rtl="0" eaLnBrk="1" latinLnBrk="0" hangingPunct="1">
              <a:lnSpc>
                <a:spcPct val="90000"/>
              </a:lnSpc>
              <a:spcBef>
                <a:spcPct val="20000"/>
              </a:spcBef>
              <a:spcAft>
                <a:spcPts val="600"/>
              </a:spcAft>
              <a:buFontTx/>
              <a:buNone/>
              <a:tabLst>
                <a:tab pos="230179" algn="l"/>
              </a:tabLst>
              <a:defRPr sz="1600" kern="1200" baseline="0">
                <a:solidFill>
                  <a:schemeClr val="tx1"/>
                </a:solidFill>
                <a:latin typeface="+mj-lt"/>
                <a:ea typeface="+mn-ea"/>
                <a:cs typeface="+mn-cs"/>
              </a:defRPr>
            </a:lvl1pPr>
            <a:lvl2pPr marL="174618" indent="-174618" algn="l" defTabSz="914362" rtl="0" eaLnBrk="1" latinLnBrk="0" hangingPunct="1">
              <a:lnSpc>
                <a:spcPct val="90000"/>
              </a:lnSpc>
              <a:spcBef>
                <a:spcPct val="20000"/>
              </a:spcBef>
              <a:spcAft>
                <a:spcPts val="600"/>
              </a:spcAft>
              <a:buFont typeface="Arial" panose="020B0604020202020204" pitchFamily="34" charset="0"/>
              <a:buChar char="•"/>
              <a:tabLst>
                <a:tab pos="230179" algn="l"/>
                <a:tab pos="3541566" algn="l"/>
              </a:tabLst>
              <a:defRPr sz="1600" kern="1200">
                <a:solidFill>
                  <a:schemeClr val="tx1"/>
                </a:solidFill>
                <a:latin typeface="+mn-lt"/>
                <a:ea typeface="+mn-ea"/>
                <a:cs typeface="+mn-cs"/>
              </a:defRPr>
            </a:lvl2pPr>
            <a:lvl3pPr marL="403208"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400" kern="1200">
                <a:solidFill>
                  <a:schemeClr val="accent1"/>
                </a:solidFill>
                <a:latin typeface="+mn-lt"/>
                <a:ea typeface="+mn-ea"/>
                <a:cs typeface="+mn-cs"/>
              </a:defRPr>
            </a:lvl3pPr>
            <a:lvl4pPr marL="631799"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200" kern="1200">
                <a:solidFill>
                  <a:schemeClr val="accent1"/>
                </a:solidFill>
                <a:latin typeface="+mn-lt"/>
                <a:ea typeface="+mn-ea"/>
                <a:cs typeface="+mn-cs"/>
              </a:defRPr>
            </a:lvl4pPr>
            <a:lvl5pPr marL="860389" indent="-174618" algn="l" defTabSz="914362" rtl="0" eaLnBrk="1" latinLnBrk="0" hangingPunct="1">
              <a:lnSpc>
                <a:spcPct val="90000"/>
              </a:lnSpc>
              <a:spcBef>
                <a:spcPct val="20000"/>
              </a:spcBef>
              <a:spcAft>
                <a:spcPts val="300"/>
              </a:spcAft>
              <a:buFont typeface="Intel Clear" panose="020B0604020203020204" pitchFamily="34" charset="0"/>
              <a:buChar char="–"/>
              <a:tabLst>
                <a:tab pos="230179" algn="l"/>
                <a:tab pos="3541566" algn="l"/>
              </a:tabLst>
              <a:defRPr sz="1200" kern="1200">
                <a:solidFill>
                  <a:schemeClr val="accent1"/>
                </a:solidFill>
                <a:latin typeface="+mn-lt"/>
                <a:ea typeface="+mn-ea"/>
                <a:cs typeface="+mn-cs"/>
              </a:defRPr>
            </a:lvl5pPr>
            <a:lvl6pPr marL="2514495"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676"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857"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038"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b="1" dirty="0">
              <a:solidFill>
                <a:srgbClr val="C00000"/>
              </a:solidFill>
            </a:endParaRPr>
          </a:p>
        </p:txBody>
      </p:sp>
      <p:sp>
        <p:nvSpPr>
          <p:cNvPr id="10" name="Title 2"/>
          <p:cNvSpPr txBox="1">
            <a:spLocks/>
          </p:cNvSpPr>
          <p:nvPr/>
        </p:nvSpPr>
        <p:spPr bwMode="auto">
          <a:xfrm>
            <a:off x="391063" y="-361014"/>
            <a:ext cx="8237537"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b" anchorCtr="0" compatLnSpc="1">
            <a:prstTxWarp prst="textNoShape">
              <a:avLst/>
            </a:prstTxWarp>
            <a:noAutofit/>
          </a:bodyPr>
          <a:lstStyle>
            <a:lvl1pPr algn="l" rtl="0" eaLnBrk="0" fontAlgn="base" hangingPunct="0">
              <a:spcBef>
                <a:spcPct val="0"/>
              </a:spcBef>
              <a:spcAft>
                <a:spcPct val="0"/>
              </a:spcAft>
              <a:defRPr sz="2600" b="1">
                <a:solidFill>
                  <a:schemeClr val="tx2"/>
                </a:solidFill>
                <a:latin typeface="+mn-lt"/>
                <a:ea typeface="ＭＳ Ｐゴシック" pitchFamily="34" charset="-128"/>
                <a:cs typeface="ＭＳ Ｐゴシック" charset="-128"/>
              </a:defRPr>
            </a:lvl1pPr>
            <a:lvl2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2pPr>
            <a:lvl3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3pPr>
            <a:lvl4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4pPr>
            <a:lvl5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5pPr>
            <a:lvl6pPr marL="457200" algn="l" rtl="0" eaLnBrk="1" fontAlgn="base" hangingPunct="1">
              <a:spcBef>
                <a:spcPct val="0"/>
              </a:spcBef>
              <a:spcAft>
                <a:spcPct val="0"/>
              </a:spcAft>
              <a:defRPr sz="3200" b="1">
                <a:solidFill>
                  <a:schemeClr val="tx2"/>
                </a:solidFill>
                <a:latin typeface="Verdana" pitchFamily="34" charset="0"/>
              </a:defRPr>
            </a:lvl6pPr>
            <a:lvl7pPr marL="914400" algn="l" rtl="0" eaLnBrk="1" fontAlgn="base" hangingPunct="1">
              <a:spcBef>
                <a:spcPct val="0"/>
              </a:spcBef>
              <a:spcAft>
                <a:spcPct val="0"/>
              </a:spcAft>
              <a:defRPr sz="3200" b="1">
                <a:solidFill>
                  <a:schemeClr val="tx2"/>
                </a:solidFill>
                <a:latin typeface="Verdana" pitchFamily="34" charset="0"/>
              </a:defRPr>
            </a:lvl7pPr>
            <a:lvl8pPr marL="1371600" algn="l" rtl="0" eaLnBrk="1" fontAlgn="base" hangingPunct="1">
              <a:spcBef>
                <a:spcPct val="0"/>
              </a:spcBef>
              <a:spcAft>
                <a:spcPct val="0"/>
              </a:spcAft>
              <a:defRPr sz="3200" b="1">
                <a:solidFill>
                  <a:schemeClr val="tx2"/>
                </a:solidFill>
                <a:latin typeface="Verdana" pitchFamily="34" charset="0"/>
              </a:defRPr>
            </a:lvl8pPr>
            <a:lvl9pPr marL="1828800" algn="l" rtl="0" eaLnBrk="1" fontAlgn="base" hangingPunct="1">
              <a:spcBef>
                <a:spcPct val="0"/>
              </a:spcBef>
              <a:spcAft>
                <a:spcPct val="0"/>
              </a:spcAft>
              <a:defRPr sz="3200" b="1">
                <a:solidFill>
                  <a:schemeClr val="tx2"/>
                </a:solidFill>
                <a:latin typeface="Verdana" pitchFamily="34" charset="0"/>
              </a:defRPr>
            </a:lvl9pPr>
          </a:lstStyle>
          <a:p>
            <a:r>
              <a:rPr lang="en-US" dirty="0"/>
              <a:t>Lessons Learned</a:t>
            </a:r>
            <a:endParaRPr lang="en-IN" kern="0" dirty="0"/>
          </a:p>
        </p:txBody>
      </p:sp>
    </p:spTree>
    <p:extLst>
      <p:ext uri="{BB962C8B-B14F-4D97-AF65-F5344CB8AC3E}">
        <p14:creationId xmlns:p14="http://schemas.microsoft.com/office/powerpoint/2010/main" val="17342649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752" y="1219372"/>
            <a:ext cx="8221980" cy="3254375"/>
          </a:xfrm>
        </p:spPr>
        <p:txBody>
          <a:bodyPr/>
          <a:lstStyle/>
          <a:p>
            <a:pPr marL="0" lvl="1" indent="0">
              <a:spcBef>
                <a:spcPts val="600"/>
              </a:spcBef>
              <a:buNone/>
            </a:pPr>
            <a:r>
              <a:rPr lang="en-US" dirty="0"/>
              <a:t>Contact one of us:</a:t>
            </a:r>
          </a:p>
          <a:p>
            <a:pPr lvl="1">
              <a:spcBef>
                <a:spcPts val="600"/>
              </a:spcBef>
            </a:pPr>
            <a:endParaRPr lang="en-US" dirty="0"/>
          </a:p>
          <a:p>
            <a:pPr marL="457189" lvl="2" indent="0">
              <a:spcBef>
                <a:spcPts val="600"/>
              </a:spcBef>
              <a:buNone/>
            </a:pPr>
            <a:r>
              <a:rPr lang="en-US" dirty="0"/>
              <a:t>Jonathan.Fox@Intel.com</a:t>
            </a:r>
            <a:br>
              <a:rPr lang="en-US" dirty="0"/>
            </a:br>
            <a:r>
              <a:rPr lang="en-US" dirty="0"/>
              <a:t>Harold.A.Toomey@Intel.com</a:t>
            </a:r>
            <a:br>
              <a:rPr lang="en-US" dirty="0"/>
            </a:br>
            <a:r>
              <a:rPr lang="en-US" dirty="0"/>
              <a:t>Jason.M.Fung@Intel.com</a:t>
            </a:r>
            <a:br>
              <a:rPr lang="en-US" dirty="0"/>
            </a:br>
            <a:r>
              <a:rPr lang="en-US" dirty="0"/>
              <a:t>Sumanth.Naropanth@Intel.com</a:t>
            </a:r>
          </a:p>
          <a:p>
            <a:pPr marL="285750" indent="-285750">
              <a:buFont typeface="Arial" panose="020B0604020202020204" pitchFamily="34" charset="0"/>
              <a:buChar char="•"/>
            </a:pPr>
            <a:endParaRPr lang="en-US" dirty="0"/>
          </a:p>
        </p:txBody>
      </p:sp>
      <p:sp>
        <p:nvSpPr>
          <p:cNvPr id="4" name="Slide Number Placeholder 3"/>
          <p:cNvSpPr>
            <a:spLocks noGrp="1"/>
          </p:cNvSpPr>
          <p:nvPr>
            <p:ph type="sldNum" sz="quarter" idx="4"/>
          </p:nvPr>
        </p:nvSpPr>
        <p:spPr/>
        <p:txBody>
          <a:bodyPr/>
          <a:lstStyle/>
          <a:p>
            <a:fld id="{EEB8B06D-99A5-468B-806E-293788FE9637}" type="slidenum">
              <a:rPr lang="en-US" smtClean="0"/>
              <a:pPr/>
              <a:t>14</a:t>
            </a:fld>
            <a:endParaRPr lang="en-US"/>
          </a:p>
        </p:txBody>
      </p:sp>
      <p:sp>
        <p:nvSpPr>
          <p:cNvPr id="5" name="Text Placeholder 4"/>
          <p:cNvSpPr>
            <a:spLocks noGrp="1"/>
          </p:cNvSpPr>
          <p:nvPr>
            <p:ph type="body" sz="quarter" idx="21"/>
          </p:nvPr>
        </p:nvSpPr>
        <p:spPr/>
        <p:txBody>
          <a:bodyPr/>
          <a:lstStyle/>
          <a:p>
            <a:endParaRPr lang="en-US"/>
          </a:p>
        </p:txBody>
      </p:sp>
      <p:sp>
        <p:nvSpPr>
          <p:cNvPr id="6" name="Text Placeholder 5"/>
          <p:cNvSpPr>
            <a:spLocks noGrp="1"/>
          </p:cNvSpPr>
          <p:nvPr>
            <p:ph type="body" sz="quarter" idx="22"/>
          </p:nvPr>
        </p:nvSpPr>
        <p:spPr/>
        <p:txBody>
          <a:bodyPr/>
          <a:lstStyle/>
          <a:p>
            <a:endParaRPr lang="en-US"/>
          </a:p>
        </p:txBody>
      </p:sp>
      <p:sp>
        <p:nvSpPr>
          <p:cNvPr id="8" name="Text Placeholder 1"/>
          <p:cNvSpPr txBox="1">
            <a:spLocks/>
          </p:cNvSpPr>
          <p:nvPr/>
        </p:nvSpPr>
        <p:spPr>
          <a:xfrm>
            <a:off x="381000" y="1782021"/>
            <a:ext cx="8229600" cy="250029"/>
          </a:xfrm>
          <a:prstGeom prst="rect">
            <a:avLst/>
          </a:prstGeom>
        </p:spPr>
        <p:txBody>
          <a:bodyPr/>
          <a:lstStyle>
            <a:lvl1pPr marL="0" indent="0" algn="l" defTabSz="914362" rtl="0" eaLnBrk="1" latinLnBrk="0" hangingPunct="1">
              <a:lnSpc>
                <a:spcPct val="90000"/>
              </a:lnSpc>
              <a:spcBef>
                <a:spcPct val="20000"/>
              </a:spcBef>
              <a:spcAft>
                <a:spcPts val="600"/>
              </a:spcAft>
              <a:buFontTx/>
              <a:buNone/>
              <a:tabLst>
                <a:tab pos="230179" algn="l"/>
              </a:tabLst>
              <a:defRPr sz="1600" kern="1200" baseline="0">
                <a:solidFill>
                  <a:schemeClr val="tx1"/>
                </a:solidFill>
                <a:latin typeface="+mj-lt"/>
                <a:ea typeface="+mn-ea"/>
                <a:cs typeface="+mn-cs"/>
              </a:defRPr>
            </a:lvl1pPr>
            <a:lvl2pPr marL="174618" indent="-174618" algn="l" defTabSz="914362" rtl="0" eaLnBrk="1" latinLnBrk="0" hangingPunct="1">
              <a:lnSpc>
                <a:spcPct val="90000"/>
              </a:lnSpc>
              <a:spcBef>
                <a:spcPct val="20000"/>
              </a:spcBef>
              <a:spcAft>
                <a:spcPts val="600"/>
              </a:spcAft>
              <a:buFont typeface="Arial" panose="020B0604020202020204" pitchFamily="34" charset="0"/>
              <a:buChar char="•"/>
              <a:tabLst>
                <a:tab pos="230179" algn="l"/>
                <a:tab pos="3541566" algn="l"/>
              </a:tabLst>
              <a:defRPr sz="1600" kern="1200">
                <a:solidFill>
                  <a:schemeClr val="tx1"/>
                </a:solidFill>
                <a:latin typeface="+mn-lt"/>
                <a:ea typeface="+mn-ea"/>
                <a:cs typeface="+mn-cs"/>
              </a:defRPr>
            </a:lvl2pPr>
            <a:lvl3pPr marL="403208"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400" kern="1200">
                <a:solidFill>
                  <a:schemeClr val="accent1"/>
                </a:solidFill>
                <a:latin typeface="+mn-lt"/>
                <a:ea typeface="+mn-ea"/>
                <a:cs typeface="+mn-cs"/>
              </a:defRPr>
            </a:lvl3pPr>
            <a:lvl4pPr marL="631799"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200" kern="1200">
                <a:solidFill>
                  <a:schemeClr val="accent1"/>
                </a:solidFill>
                <a:latin typeface="+mn-lt"/>
                <a:ea typeface="+mn-ea"/>
                <a:cs typeface="+mn-cs"/>
              </a:defRPr>
            </a:lvl4pPr>
            <a:lvl5pPr marL="860389" indent="-174618" algn="l" defTabSz="914362" rtl="0" eaLnBrk="1" latinLnBrk="0" hangingPunct="1">
              <a:lnSpc>
                <a:spcPct val="90000"/>
              </a:lnSpc>
              <a:spcBef>
                <a:spcPct val="20000"/>
              </a:spcBef>
              <a:spcAft>
                <a:spcPts val="300"/>
              </a:spcAft>
              <a:buFont typeface="Intel Clear" panose="020B0604020203020204" pitchFamily="34" charset="0"/>
              <a:buChar char="–"/>
              <a:tabLst>
                <a:tab pos="230179" algn="l"/>
                <a:tab pos="3541566" algn="l"/>
              </a:tabLst>
              <a:defRPr sz="1200" kern="1200">
                <a:solidFill>
                  <a:schemeClr val="accent1"/>
                </a:solidFill>
                <a:latin typeface="+mn-lt"/>
                <a:ea typeface="+mn-ea"/>
                <a:cs typeface="+mn-cs"/>
              </a:defRPr>
            </a:lvl5pPr>
            <a:lvl6pPr marL="2514495"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676"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857"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038"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b="1" dirty="0">
              <a:solidFill>
                <a:srgbClr val="C00000"/>
              </a:solidFill>
            </a:endParaRPr>
          </a:p>
        </p:txBody>
      </p:sp>
      <p:sp>
        <p:nvSpPr>
          <p:cNvPr id="10" name="Title 2"/>
          <p:cNvSpPr txBox="1">
            <a:spLocks/>
          </p:cNvSpPr>
          <p:nvPr/>
        </p:nvSpPr>
        <p:spPr bwMode="auto">
          <a:xfrm>
            <a:off x="391063" y="19986"/>
            <a:ext cx="8237537"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b" anchorCtr="0" compatLnSpc="1">
            <a:prstTxWarp prst="textNoShape">
              <a:avLst/>
            </a:prstTxWarp>
            <a:noAutofit/>
          </a:bodyPr>
          <a:lstStyle>
            <a:lvl1pPr algn="l" rtl="0" eaLnBrk="0" fontAlgn="base" hangingPunct="0">
              <a:spcBef>
                <a:spcPct val="0"/>
              </a:spcBef>
              <a:spcAft>
                <a:spcPct val="0"/>
              </a:spcAft>
              <a:defRPr sz="2600" b="1">
                <a:solidFill>
                  <a:schemeClr val="tx2"/>
                </a:solidFill>
                <a:latin typeface="+mn-lt"/>
                <a:ea typeface="ＭＳ Ｐゴシック" pitchFamily="34" charset="-128"/>
                <a:cs typeface="ＭＳ Ｐゴシック" charset="-128"/>
              </a:defRPr>
            </a:lvl1pPr>
            <a:lvl2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2pPr>
            <a:lvl3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3pPr>
            <a:lvl4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4pPr>
            <a:lvl5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5pPr>
            <a:lvl6pPr marL="457200" algn="l" rtl="0" eaLnBrk="1" fontAlgn="base" hangingPunct="1">
              <a:spcBef>
                <a:spcPct val="0"/>
              </a:spcBef>
              <a:spcAft>
                <a:spcPct val="0"/>
              </a:spcAft>
              <a:defRPr sz="3200" b="1">
                <a:solidFill>
                  <a:schemeClr val="tx2"/>
                </a:solidFill>
                <a:latin typeface="Verdana" pitchFamily="34" charset="0"/>
              </a:defRPr>
            </a:lvl6pPr>
            <a:lvl7pPr marL="914400" algn="l" rtl="0" eaLnBrk="1" fontAlgn="base" hangingPunct="1">
              <a:spcBef>
                <a:spcPct val="0"/>
              </a:spcBef>
              <a:spcAft>
                <a:spcPct val="0"/>
              </a:spcAft>
              <a:defRPr sz="3200" b="1">
                <a:solidFill>
                  <a:schemeClr val="tx2"/>
                </a:solidFill>
                <a:latin typeface="Verdana" pitchFamily="34" charset="0"/>
              </a:defRPr>
            </a:lvl7pPr>
            <a:lvl8pPr marL="1371600" algn="l" rtl="0" eaLnBrk="1" fontAlgn="base" hangingPunct="1">
              <a:spcBef>
                <a:spcPct val="0"/>
              </a:spcBef>
              <a:spcAft>
                <a:spcPct val="0"/>
              </a:spcAft>
              <a:defRPr sz="3200" b="1">
                <a:solidFill>
                  <a:schemeClr val="tx2"/>
                </a:solidFill>
                <a:latin typeface="Verdana" pitchFamily="34" charset="0"/>
              </a:defRPr>
            </a:lvl8pPr>
            <a:lvl9pPr marL="1828800" algn="l" rtl="0" eaLnBrk="1" fontAlgn="base" hangingPunct="1">
              <a:spcBef>
                <a:spcPct val="0"/>
              </a:spcBef>
              <a:spcAft>
                <a:spcPct val="0"/>
              </a:spcAft>
              <a:defRPr sz="3200" b="1">
                <a:solidFill>
                  <a:schemeClr val="tx2"/>
                </a:solidFill>
                <a:latin typeface="Verdana" pitchFamily="34" charset="0"/>
              </a:defRPr>
            </a:lvl9pPr>
          </a:lstStyle>
          <a:p>
            <a:r>
              <a:rPr lang="en-US" dirty="0"/>
              <a:t>Interested in helping with the creation of the CPVSS?</a:t>
            </a:r>
            <a:endParaRPr lang="en-IN" kern="0" dirty="0"/>
          </a:p>
        </p:txBody>
      </p:sp>
    </p:spTree>
    <p:extLst>
      <p:ext uri="{BB962C8B-B14F-4D97-AF65-F5344CB8AC3E}">
        <p14:creationId xmlns:p14="http://schemas.microsoft.com/office/powerpoint/2010/main" val="39598587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Font typeface="Verdana" panose="020B0604030504040204" pitchFamily="34" charset="0"/>
              <a:buChar char="–"/>
              <a:defRPr sz="20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Font typeface="Verdana" panose="020B0604030504040204" pitchFamily="34" charset="0"/>
              <a:buChar char="–"/>
              <a:defRPr>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Font typeface="Verdana" panose="020B0604030504040204" pitchFamily="34" charset="0"/>
              <a:buChar char="–"/>
              <a:defRPr sz="1600">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Font typeface="Verdana" panose="020B0604030504040204" pitchFamily="34" charset="0"/>
              <a:buChar char="–"/>
              <a:defRPr sz="1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Verdana" panose="020B0604030504040204" pitchFamily="34" charset="0"/>
              <a:buChar char="–"/>
              <a:defRPr sz="1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Verdana" panose="020B0604030504040204" pitchFamily="34" charset="0"/>
              <a:buChar char="–"/>
              <a:defRPr sz="1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Verdana" panose="020B0604030504040204" pitchFamily="34" charset="0"/>
              <a:buChar char="–"/>
              <a:defRPr sz="1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Verdana" panose="020B0604030504040204" pitchFamily="34" charset="0"/>
              <a:buChar char="–"/>
              <a:defRPr sz="1400">
                <a:solidFill>
                  <a:schemeClr val="tx1"/>
                </a:solidFill>
                <a:latin typeface="Verdana" panose="020B0604030504040204" pitchFamily="34" charset="0"/>
                <a:ea typeface="ＭＳ Ｐゴシック" panose="020B0600070205080204" pitchFamily="34" charset="-128"/>
              </a:defRPr>
            </a:lvl9pPr>
          </a:lstStyle>
          <a:p>
            <a:pPr>
              <a:spcBef>
                <a:spcPct val="0"/>
              </a:spcBef>
              <a:buFontTx/>
              <a:buNone/>
            </a:pPr>
            <a:fld id="{A4D59CAE-D52B-445D-A444-88F8A336FF25}" type="slidenum">
              <a:rPr lang="en-US" altLang="en-US" sz="1000">
                <a:solidFill>
                  <a:schemeClr val="bg1"/>
                </a:solidFill>
              </a:rPr>
              <a:pPr>
                <a:spcBef>
                  <a:spcPct val="0"/>
                </a:spcBef>
                <a:buFontTx/>
                <a:buNone/>
              </a:pPr>
              <a:t>15</a:t>
            </a:fld>
            <a:endParaRPr lang="en-US" altLang="en-US" sz="1000">
              <a:solidFill>
                <a:schemeClr val="bg1"/>
              </a:solidFill>
            </a:endParaRPr>
          </a:p>
        </p:txBody>
      </p:sp>
      <p:pic>
        <p:nvPicPr>
          <p:cNvPr id="18436" name="Picture 4" descr="intSFT_rgb.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59125" y="2135188"/>
            <a:ext cx="2825750" cy="258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idx="4294967295"/>
          </p:nvPr>
        </p:nvSpPr>
        <p:spPr/>
        <p:txBody>
          <a:bodyPr/>
          <a:lstStyle/>
          <a:p>
            <a:r>
              <a:rPr lang="de-DE" altLang="en-US"/>
              <a:t>Legal Disclaimer</a:t>
            </a:r>
          </a:p>
        </p:txBody>
      </p:sp>
      <p:sp>
        <p:nvSpPr>
          <p:cNvPr id="20483" name="Content Placeholder 2"/>
          <p:cNvSpPr>
            <a:spLocks noGrp="1"/>
          </p:cNvSpPr>
          <p:nvPr>
            <p:ph idx="4294967295"/>
          </p:nvPr>
        </p:nvSpPr>
        <p:spPr>
          <a:xfrm>
            <a:off x="455613" y="1201738"/>
            <a:ext cx="8237537" cy="4327525"/>
          </a:xfrm>
        </p:spPr>
        <p:txBody>
          <a:bodyPr/>
          <a:lstStyle/>
          <a:p>
            <a:pPr marL="0" indent="0">
              <a:lnSpc>
                <a:spcPct val="80000"/>
              </a:lnSpc>
              <a:buFontTx/>
              <a:buNone/>
            </a:pPr>
            <a:r>
              <a:rPr lang="en-US" altLang="en-US" sz="1300" dirty="0"/>
              <a:t>INFORMATION IN THIS DOCUMENT IS PROVIDED “AS IS”. NO LICENSE, EXPRESS OR IMPLIED, BY ESTOPPEL OR OTHERWISE, TO ANY INTELLECTUAL PROPERTY RIGHTS IS GRANTED BY THIS DOCUMENT.  INTEL ASSUMES NO LIABILITY WHATSOEVER AND INTEL DISCLAIMS ANY EXPRESS OR IMPLIED WARRANTY, RELATING TO THIS INFORMATION INCLUDING LIABILITY OR WARRANTIES RELATING TO FITNESS FOR A PARTICULAR PURPOSE, MERCHANTABILITY, OR INFRINGEMENT OF ANY PATENT, COPYRIGHT OR OTHER INTELLECTUAL PROPERTY RIGHT.</a:t>
            </a:r>
            <a:endParaRPr lang="de-DE" altLang="en-US" sz="1300" dirty="0"/>
          </a:p>
          <a:p>
            <a:pPr marL="0" indent="0">
              <a:lnSpc>
                <a:spcPct val="80000"/>
              </a:lnSpc>
              <a:buFontTx/>
              <a:buNone/>
            </a:pPr>
            <a:endParaRPr lang="en-US" altLang="en-US" sz="1300" dirty="0"/>
          </a:p>
          <a:p>
            <a:pPr marL="0" indent="0">
              <a:lnSpc>
                <a:spcPct val="80000"/>
              </a:lnSpc>
              <a:buFontTx/>
              <a:buNone/>
            </a:pPr>
            <a:r>
              <a:rPr lang="en-US" altLang="en-US" sz="1300" dirty="0"/>
              <a:t>Performance tests and ratings are measured using specific computer systems and/or components and reflect the approximate performance of Intel products as measured by those tests. Any difference in system hardware or software design or configuration may affect actual performance. Buyers should consult other sources of information to evaluate the performance of systems or components they are considering purchasing. For more information on performance tests and on the performance of Intel products, reference </a:t>
            </a:r>
            <a:r>
              <a:rPr lang="en-US" altLang="en-US" sz="1300" dirty="0">
                <a:hlinkClick r:id="rId3"/>
              </a:rPr>
              <a:t>www.intel.com/software/products</a:t>
            </a:r>
            <a:r>
              <a:rPr lang="en-US" altLang="en-US" sz="1300" dirty="0"/>
              <a:t>.</a:t>
            </a:r>
            <a:endParaRPr lang="de-DE" altLang="en-US" sz="1300" dirty="0"/>
          </a:p>
          <a:p>
            <a:pPr marL="0" indent="0">
              <a:lnSpc>
                <a:spcPct val="80000"/>
              </a:lnSpc>
              <a:buFontTx/>
              <a:buNone/>
            </a:pPr>
            <a:endParaRPr lang="en-US" altLang="en-US" sz="1300" dirty="0"/>
          </a:p>
          <a:p>
            <a:pPr marL="0" indent="0">
              <a:lnSpc>
                <a:spcPct val="80000"/>
              </a:lnSpc>
              <a:buFontTx/>
              <a:buNone/>
            </a:pPr>
            <a:r>
              <a:rPr lang="en-US" altLang="en-US" sz="1300" dirty="0"/>
              <a:t>Intel and the Intel logo are trademarks of Intel Corporation in the U.S. and other countries. </a:t>
            </a:r>
            <a:endParaRPr lang="de-DE" altLang="en-US" sz="1300" dirty="0"/>
          </a:p>
          <a:p>
            <a:pPr marL="0" indent="0">
              <a:lnSpc>
                <a:spcPct val="80000"/>
              </a:lnSpc>
              <a:buFontTx/>
              <a:buNone/>
            </a:pPr>
            <a:endParaRPr lang="en-US" altLang="en-US" sz="1300" dirty="0"/>
          </a:p>
          <a:p>
            <a:pPr marL="0" indent="0">
              <a:lnSpc>
                <a:spcPct val="80000"/>
              </a:lnSpc>
              <a:buFontTx/>
              <a:buNone/>
            </a:pPr>
            <a:r>
              <a:rPr lang="en-US" altLang="en-US" sz="1300" dirty="0"/>
              <a:t>*Other names and brands may be claimed as the property of others. </a:t>
            </a:r>
            <a:endParaRPr lang="de-DE" altLang="en-US" sz="1300" dirty="0"/>
          </a:p>
          <a:p>
            <a:pPr marL="0" indent="0">
              <a:lnSpc>
                <a:spcPct val="80000"/>
              </a:lnSpc>
              <a:buFontTx/>
              <a:buNone/>
            </a:pPr>
            <a:endParaRPr lang="en-US" altLang="en-US" sz="1300" dirty="0"/>
          </a:p>
          <a:p>
            <a:pPr marL="0" indent="0">
              <a:lnSpc>
                <a:spcPct val="80000"/>
              </a:lnSpc>
              <a:buFontTx/>
              <a:buNone/>
            </a:pPr>
            <a:r>
              <a:rPr lang="en-US" altLang="en-US" sz="1300" dirty="0"/>
              <a:t>Copyright © 2015.  Intel Corporation.</a:t>
            </a:r>
            <a:endParaRPr lang="de-DE" altLang="en-US" sz="1300" dirty="0"/>
          </a:p>
          <a:p>
            <a:pPr marL="0" indent="0">
              <a:lnSpc>
                <a:spcPct val="80000"/>
              </a:lnSpc>
              <a:buFontTx/>
              <a:buNone/>
            </a:pPr>
            <a:endParaRPr lang="de-DE" altLang="en-US" sz="1300" dirty="0"/>
          </a:p>
        </p:txBody>
      </p:sp>
      <p:sp>
        <p:nvSpPr>
          <p:cNvPr id="20484" name="TextBox 4"/>
          <p:cNvSpPr txBox="1">
            <a:spLocks noChangeArrowheads="1"/>
          </p:cNvSpPr>
          <p:nvPr/>
        </p:nvSpPr>
        <p:spPr bwMode="auto">
          <a:xfrm>
            <a:off x="2244725" y="5646738"/>
            <a:ext cx="4699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a:solidFill>
                  <a:schemeClr val="tx1"/>
                </a:solidFill>
                <a:latin typeface="Verdana" panose="020B0604030504040204" pitchFamily="34" charset="0"/>
                <a:ea typeface="ＭＳ Ｐゴシック" panose="020B0600070205080204" pitchFamily="34" charset="-128"/>
              </a:defRPr>
            </a:lvl1pPr>
            <a:lvl2pPr marL="742950" indent="-285750">
              <a:spcBef>
                <a:spcPct val="20000"/>
              </a:spcBef>
              <a:buFont typeface="Verdana" panose="020B0604030504040204" pitchFamily="34" charset="0"/>
              <a:buChar char="–"/>
              <a:defRPr sz="2000">
                <a:solidFill>
                  <a:schemeClr val="tx1"/>
                </a:solidFill>
                <a:latin typeface="Verdana" panose="020B0604030504040204" pitchFamily="34" charset="0"/>
                <a:ea typeface="ＭＳ Ｐゴシック" panose="020B0600070205080204" pitchFamily="34" charset="-128"/>
              </a:defRPr>
            </a:lvl2pPr>
            <a:lvl3pPr marL="1143000" indent="-228600">
              <a:spcBef>
                <a:spcPct val="20000"/>
              </a:spcBef>
              <a:buFont typeface="Verdana" panose="020B0604030504040204" pitchFamily="34" charset="0"/>
              <a:buChar char="–"/>
              <a:defRPr>
                <a:solidFill>
                  <a:schemeClr val="tx1"/>
                </a:solidFill>
                <a:latin typeface="Verdana" panose="020B0604030504040204" pitchFamily="34" charset="0"/>
                <a:ea typeface="ＭＳ Ｐゴシック" panose="020B0600070205080204" pitchFamily="34" charset="-128"/>
              </a:defRPr>
            </a:lvl3pPr>
            <a:lvl4pPr marL="1600200" indent="-228600">
              <a:spcBef>
                <a:spcPct val="20000"/>
              </a:spcBef>
              <a:buFont typeface="Verdana" panose="020B0604030504040204" pitchFamily="34" charset="0"/>
              <a:buChar char="–"/>
              <a:defRPr sz="1600">
                <a:solidFill>
                  <a:schemeClr val="tx1"/>
                </a:solidFill>
                <a:latin typeface="Verdana" panose="020B0604030504040204" pitchFamily="34" charset="0"/>
                <a:ea typeface="ＭＳ Ｐゴシック" panose="020B0600070205080204" pitchFamily="34" charset="-128"/>
              </a:defRPr>
            </a:lvl4pPr>
            <a:lvl5pPr marL="2057400" indent="-228600">
              <a:spcBef>
                <a:spcPct val="20000"/>
              </a:spcBef>
              <a:buFont typeface="Verdana" panose="020B0604030504040204" pitchFamily="34" charset="0"/>
              <a:buChar char="–"/>
              <a:defRPr sz="1400">
                <a:solidFill>
                  <a:schemeClr val="tx1"/>
                </a:solidFill>
                <a:latin typeface="Verdan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Verdana" panose="020B0604030504040204" pitchFamily="34" charset="0"/>
              <a:buChar char="–"/>
              <a:defRPr sz="1400">
                <a:solidFill>
                  <a:schemeClr val="tx1"/>
                </a:solidFill>
                <a:latin typeface="Verdan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Verdana" panose="020B0604030504040204" pitchFamily="34" charset="0"/>
              <a:buChar char="–"/>
              <a:defRPr sz="1400">
                <a:solidFill>
                  <a:schemeClr val="tx1"/>
                </a:solidFill>
                <a:latin typeface="Verdan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Verdana" panose="020B0604030504040204" pitchFamily="34" charset="0"/>
              <a:buChar char="–"/>
              <a:defRPr sz="1400">
                <a:solidFill>
                  <a:schemeClr val="tx1"/>
                </a:solidFill>
                <a:latin typeface="Verdan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Verdana" panose="020B0604030504040204" pitchFamily="34" charset="0"/>
              <a:buChar char="–"/>
              <a:defRPr sz="1400">
                <a:solidFill>
                  <a:schemeClr val="tx1"/>
                </a:solidFill>
                <a:latin typeface="Verdana" panose="020B0604030504040204" pitchFamily="34" charset="0"/>
                <a:ea typeface="ＭＳ Ｐゴシック" panose="020B0600070205080204" pitchFamily="34" charset="-128"/>
              </a:defRPr>
            </a:lvl9pPr>
          </a:lstStyle>
          <a:p>
            <a:pPr algn="ctr">
              <a:lnSpc>
                <a:spcPct val="80000"/>
              </a:lnSpc>
              <a:spcBef>
                <a:spcPct val="50000"/>
              </a:spcBef>
              <a:buFontTx/>
              <a:buNone/>
            </a:pPr>
            <a:r>
              <a:rPr lang="en-US" altLang="en-US" sz="2000">
                <a:cs typeface="Arial" panose="020B0604020202020204" pitchFamily="34" charset="0"/>
              </a:rPr>
              <a:t>http://intel.com/software/products</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IN" dirty="0"/>
              <a:t>Agenda</a:t>
            </a:r>
          </a:p>
        </p:txBody>
      </p:sp>
      <p:sp>
        <p:nvSpPr>
          <p:cNvPr id="4" name="Rectangle 3"/>
          <p:cNvSpPr/>
          <p:nvPr/>
        </p:nvSpPr>
        <p:spPr>
          <a:xfrm>
            <a:off x="373735" y="1047750"/>
            <a:ext cx="8401291" cy="4611905"/>
          </a:xfrm>
          <a:prstGeom prst="rect">
            <a:avLst/>
          </a:prstGeom>
          <a:gradFill flip="none" rotWithShape="1">
            <a:gsLst>
              <a:gs pos="0">
                <a:schemeClr val="accent1">
                  <a:lumMod val="50000"/>
                  <a:shade val="30000"/>
                  <a:satMod val="115000"/>
                </a:schemeClr>
              </a:gs>
              <a:gs pos="50000">
                <a:schemeClr val="accent1">
                  <a:lumMod val="50000"/>
                  <a:shade val="67500"/>
                  <a:satMod val="115000"/>
                </a:schemeClr>
              </a:gs>
              <a:gs pos="100000">
                <a:schemeClr val="accent1">
                  <a:lumMod val="50000"/>
                  <a:shade val="100000"/>
                  <a:satMod val="115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1600" dirty="0">
                <a:solidFill>
                  <a:schemeClr val="bg1"/>
                </a:solidFill>
              </a:rPr>
              <a:t>Introduction</a:t>
            </a:r>
          </a:p>
          <a:p>
            <a:pPr marL="285750" indent="-285750">
              <a:buFont typeface="Arial" panose="020B0604020202020204" pitchFamily="34" charset="0"/>
              <a:buChar char="•"/>
            </a:pPr>
            <a:endParaRPr lang="en-US" sz="1600" dirty="0">
              <a:solidFill>
                <a:schemeClr val="bg1"/>
              </a:solidFill>
            </a:endParaRPr>
          </a:p>
          <a:p>
            <a:pPr marL="285750" indent="-285750">
              <a:buFont typeface="Arial" panose="020B0604020202020204" pitchFamily="34" charset="0"/>
              <a:buChar char="•"/>
            </a:pPr>
            <a:r>
              <a:rPr lang="en-IN" sz="1600" kern="0" dirty="0"/>
              <a:t>What is CPVSS?</a:t>
            </a:r>
          </a:p>
          <a:p>
            <a:endParaRPr lang="en-US" sz="1600" dirty="0">
              <a:solidFill>
                <a:schemeClr val="bg1"/>
              </a:solidFill>
            </a:endParaRPr>
          </a:p>
          <a:p>
            <a:pPr marL="285750" indent="-285750">
              <a:buFont typeface="Arial" panose="020B0604020202020204" pitchFamily="34" charset="0"/>
              <a:buChar char="•"/>
            </a:pPr>
            <a:r>
              <a:rPr lang="en-US" sz="1600" dirty="0"/>
              <a:t>Why is the CPVSS important?</a:t>
            </a:r>
          </a:p>
          <a:p>
            <a:pPr marL="285750" indent="-285750">
              <a:buFont typeface="Arial" panose="020B0604020202020204" pitchFamily="34" charset="0"/>
              <a:buChar char="•"/>
            </a:pPr>
            <a:endParaRPr lang="en-US" sz="1600" dirty="0">
              <a:solidFill>
                <a:schemeClr val="bg1"/>
              </a:solidFill>
            </a:endParaRPr>
          </a:p>
          <a:p>
            <a:pPr marL="285750" indent="-285750">
              <a:buFont typeface="Arial" panose="020B0604020202020204" pitchFamily="34" charset="0"/>
              <a:buChar char="•"/>
            </a:pPr>
            <a:r>
              <a:rPr lang="en-US" sz="1600" dirty="0"/>
              <a:t>CPVSS Overview</a:t>
            </a:r>
            <a:endParaRPr lang="en-IN" sz="1600" kern="0" dirty="0"/>
          </a:p>
          <a:p>
            <a:pPr marL="285750" indent="-285750">
              <a:buFont typeface="Arial" panose="020B0604020202020204" pitchFamily="34" charset="0"/>
              <a:buChar char="•"/>
            </a:pPr>
            <a:endParaRPr lang="en-US" sz="1600" dirty="0">
              <a:solidFill>
                <a:schemeClr val="bg1"/>
              </a:solidFill>
            </a:endParaRPr>
          </a:p>
          <a:p>
            <a:pPr marL="285750" indent="-285750">
              <a:buFont typeface="Arial" panose="020B0604020202020204" pitchFamily="34" charset="0"/>
              <a:buChar char="•"/>
            </a:pPr>
            <a:r>
              <a:rPr lang="en-US" sz="1600" dirty="0"/>
              <a:t>Example Incident</a:t>
            </a:r>
            <a:endParaRPr lang="en-IN" sz="1600" kern="0" dirty="0"/>
          </a:p>
          <a:p>
            <a:pPr marL="285750" indent="-285750">
              <a:buFont typeface="Arial" panose="020B0604020202020204" pitchFamily="34" charset="0"/>
              <a:buChar char="•"/>
            </a:pPr>
            <a:endParaRPr lang="en-US" sz="1600" dirty="0">
              <a:solidFill>
                <a:schemeClr val="bg1"/>
              </a:solidFill>
            </a:endParaRPr>
          </a:p>
          <a:p>
            <a:pPr marL="285750" indent="-285750">
              <a:buFont typeface="Arial" panose="020B0604020202020204" pitchFamily="34" charset="0"/>
              <a:buChar char="•"/>
            </a:pPr>
            <a:r>
              <a:rPr lang="en-US" sz="1600" dirty="0"/>
              <a:t>Example Incident Scored with CVSS</a:t>
            </a:r>
            <a:endParaRPr lang="en-IN" sz="1600" kern="0" dirty="0"/>
          </a:p>
          <a:p>
            <a:pPr marL="285750" indent="-285750">
              <a:buFont typeface="Arial" panose="020B0604020202020204" pitchFamily="34" charset="0"/>
              <a:buChar char="•"/>
            </a:pPr>
            <a:endParaRPr lang="en-US" sz="1600" dirty="0">
              <a:solidFill>
                <a:schemeClr val="bg1"/>
              </a:solidFill>
            </a:endParaRPr>
          </a:p>
          <a:p>
            <a:pPr marL="285750" indent="-285750">
              <a:buFont typeface="Arial" panose="020B0604020202020204" pitchFamily="34" charset="0"/>
              <a:buChar char="•"/>
            </a:pPr>
            <a:r>
              <a:rPr lang="en-US" sz="1600" dirty="0"/>
              <a:t>What would be the Base CPVSS score for the example?</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Lessons Learned</a:t>
            </a:r>
            <a:endParaRPr lang="en-IN" sz="1600" kern="0" dirty="0"/>
          </a:p>
          <a:p>
            <a:pPr marL="285750" indent="-285750">
              <a:buFont typeface="Arial" panose="020B0604020202020204" pitchFamily="34" charset="0"/>
              <a:buChar char="•"/>
            </a:pPr>
            <a:endParaRPr lang="en-IN" sz="1600" kern="0" dirty="0"/>
          </a:p>
          <a:p>
            <a:pPr marL="285750" indent="-285750" algn="ctr">
              <a:buFont typeface="Arial" panose="020B0604020202020204" pitchFamily="34" charset="0"/>
              <a:buChar char="•"/>
            </a:pPr>
            <a:endParaRPr lang="en-US" sz="1400" dirty="0">
              <a:solidFill>
                <a:schemeClr val="bg1"/>
              </a:solidFill>
            </a:endParaRPr>
          </a:p>
        </p:txBody>
      </p:sp>
    </p:spTree>
    <p:extLst>
      <p:ext uri="{BB962C8B-B14F-4D97-AF65-F5344CB8AC3E}">
        <p14:creationId xmlns:p14="http://schemas.microsoft.com/office/powerpoint/2010/main" val="175624828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752" y="1219372"/>
            <a:ext cx="8221980" cy="3254375"/>
          </a:xfrm>
        </p:spPr>
        <p:txBody>
          <a:bodyPr/>
          <a:lstStyle/>
          <a:p>
            <a:r>
              <a:rPr lang="en-US" sz="1600" dirty="0"/>
              <a:t>There is an industry standard called Common Vulnerability Scoring Systems (CVSS) to score the severity of vulnerabilities in products</a:t>
            </a:r>
          </a:p>
          <a:p>
            <a:r>
              <a:rPr lang="en-US" sz="1600" dirty="0"/>
              <a:t>There is no standard for scoring the severity of privacy issues created by security vulnerabilities</a:t>
            </a:r>
          </a:p>
          <a:p>
            <a:r>
              <a:rPr lang="en-US" sz="1600" dirty="0"/>
              <a:t>Common Privacy Vulnerabilities Scoring System (CPVSS) is a newly proposed standard to address this gap</a:t>
            </a:r>
          </a:p>
          <a:p>
            <a:pPr marL="0" indent="0">
              <a:buNone/>
            </a:pPr>
            <a:r>
              <a:rPr lang="en-US" sz="1600" dirty="0">
                <a:latin typeface="+mn-lt"/>
              </a:rPr>
              <a:t>	</a:t>
            </a:r>
          </a:p>
          <a:p>
            <a:pPr marL="285750" indent="-285750">
              <a:buFont typeface="Arial" panose="020B0604020202020204" pitchFamily="34" charset="0"/>
              <a:buChar char="•"/>
            </a:pPr>
            <a:endParaRPr lang="en-US" dirty="0">
              <a:latin typeface="+mn-lt"/>
            </a:endParaRPr>
          </a:p>
          <a:p>
            <a:pPr marL="285750" indent="-285750">
              <a:buFont typeface="Arial" panose="020B0604020202020204" pitchFamily="34" charset="0"/>
              <a:buChar char="•"/>
            </a:pPr>
            <a:endParaRPr lang="en-US" dirty="0"/>
          </a:p>
        </p:txBody>
      </p:sp>
      <p:sp>
        <p:nvSpPr>
          <p:cNvPr id="4" name="Slide Number Placeholder 3"/>
          <p:cNvSpPr>
            <a:spLocks noGrp="1"/>
          </p:cNvSpPr>
          <p:nvPr>
            <p:ph type="sldNum" sz="quarter" idx="4"/>
          </p:nvPr>
        </p:nvSpPr>
        <p:spPr/>
        <p:txBody>
          <a:bodyPr/>
          <a:lstStyle/>
          <a:p>
            <a:fld id="{EEB8B06D-99A5-468B-806E-293788FE9637}" type="slidenum">
              <a:rPr lang="en-US" smtClean="0"/>
              <a:pPr/>
              <a:t>3</a:t>
            </a:fld>
            <a:endParaRPr lang="en-US"/>
          </a:p>
        </p:txBody>
      </p:sp>
      <p:sp>
        <p:nvSpPr>
          <p:cNvPr id="5" name="Text Placeholder 4"/>
          <p:cNvSpPr>
            <a:spLocks noGrp="1"/>
          </p:cNvSpPr>
          <p:nvPr>
            <p:ph type="body" sz="quarter" idx="21"/>
          </p:nvPr>
        </p:nvSpPr>
        <p:spPr/>
        <p:txBody>
          <a:bodyPr/>
          <a:lstStyle/>
          <a:p>
            <a:endParaRPr lang="en-US"/>
          </a:p>
        </p:txBody>
      </p:sp>
      <p:sp>
        <p:nvSpPr>
          <p:cNvPr id="6" name="Text Placeholder 5"/>
          <p:cNvSpPr>
            <a:spLocks noGrp="1"/>
          </p:cNvSpPr>
          <p:nvPr>
            <p:ph type="body" sz="quarter" idx="22"/>
          </p:nvPr>
        </p:nvSpPr>
        <p:spPr/>
        <p:txBody>
          <a:bodyPr/>
          <a:lstStyle/>
          <a:p>
            <a:endParaRPr lang="en-US"/>
          </a:p>
        </p:txBody>
      </p:sp>
      <p:sp>
        <p:nvSpPr>
          <p:cNvPr id="8" name="Text Placeholder 1"/>
          <p:cNvSpPr txBox="1">
            <a:spLocks/>
          </p:cNvSpPr>
          <p:nvPr/>
        </p:nvSpPr>
        <p:spPr>
          <a:xfrm>
            <a:off x="381000" y="1782021"/>
            <a:ext cx="8229600" cy="250029"/>
          </a:xfrm>
          <a:prstGeom prst="rect">
            <a:avLst/>
          </a:prstGeom>
        </p:spPr>
        <p:txBody>
          <a:bodyPr/>
          <a:lstStyle>
            <a:lvl1pPr marL="0" indent="0" algn="l" defTabSz="914362" rtl="0" eaLnBrk="1" latinLnBrk="0" hangingPunct="1">
              <a:lnSpc>
                <a:spcPct val="90000"/>
              </a:lnSpc>
              <a:spcBef>
                <a:spcPct val="20000"/>
              </a:spcBef>
              <a:spcAft>
                <a:spcPts val="600"/>
              </a:spcAft>
              <a:buFontTx/>
              <a:buNone/>
              <a:tabLst>
                <a:tab pos="230179" algn="l"/>
              </a:tabLst>
              <a:defRPr sz="1600" kern="1200" baseline="0">
                <a:solidFill>
                  <a:schemeClr val="tx1"/>
                </a:solidFill>
                <a:latin typeface="+mj-lt"/>
                <a:ea typeface="+mn-ea"/>
                <a:cs typeface="+mn-cs"/>
              </a:defRPr>
            </a:lvl1pPr>
            <a:lvl2pPr marL="174618" indent="-174618" algn="l" defTabSz="914362" rtl="0" eaLnBrk="1" latinLnBrk="0" hangingPunct="1">
              <a:lnSpc>
                <a:spcPct val="90000"/>
              </a:lnSpc>
              <a:spcBef>
                <a:spcPct val="20000"/>
              </a:spcBef>
              <a:spcAft>
                <a:spcPts val="600"/>
              </a:spcAft>
              <a:buFont typeface="Arial" panose="020B0604020202020204" pitchFamily="34" charset="0"/>
              <a:buChar char="•"/>
              <a:tabLst>
                <a:tab pos="230179" algn="l"/>
                <a:tab pos="3541566" algn="l"/>
              </a:tabLst>
              <a:defRPr sz="1600" kern="1200">
                <a:solidFill>
                  <a:schemeClr val="tx1"/>
                </a:solidFill>
                <a:latin typeface="+mn-lt"/>
                <a:ea typeface="+mn-ea"/>
                <a:cs typeface="+mn-cs"/>
              </a:defRPr>
            </a:lvl2pPr>
            <a:lvl3pPr marL="403208"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400" kern="1200">
                <a:solidFill>
                  <a:schemeClr val="accent1"/>
                </a:solidFill>
                <a:latin typeface="+mn-lt"/>
                <a:ea typeface="+mn-ea"/>
                <a:cs typeface="+mn-cs"/>
              </a:defRPr>
            </a:lvl3pPr>
            <a:lvl4pPr marL="631799"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200" kern="1200">
                <a:solidFill>
                  <a:schemeClr val="accent1"/>
                </a:solidFill>
                <a:latin typeface="+mn-lt"/>
                <a:ea typeface="+mn-ea"/>
                <a:cs typeface="+mn-cs"/>
              </a:defRPr>
            </a:lvl4pPr>
            <a:lvl5pPr marL="860389" indent="-174618" algn="l" defTabSz="914362" rtl="0" eaLnBrk="1" latinLnBrk="0" hangingPunct="1">
              <a:lnSpc>
                <a:spcPct val="90000"/>
              </a:lnSpc>
              <a:spcBef>
                <a:spcPct val="20000"/>
              </a:spcBef>
              <a:spcAft>
                <a:spcPts val="300"/>
              </a:spcAft>
              <a:buFont typeface="Intel Clear" panose="020B0604020203020204" pitchFamily="34" charset="0"/>
              <a:buChar char="–"/>
              <a:tabLst>
                <a:tab pos="230179" algn="l"/>
                <a:tab pos="3541566" algn="l"/>
              </a:tabLst>
              <a:defRPr sz="1200" kern="1200">
                <a:solidFill>
                  <a:schemeClr val="accent1"/>
                </a:solidFill>
                <a:latin typeface="+mn-lt"/>
                <a:ea typeface="+mn-ea"/>
                <a:cs typeface="+mn-cs"/>
              </a:defRPr>
            </a:lvl5pPr>
            <a:lvl6pPr marL="2514495"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676"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857"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038"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b="1" dirty="0">
              <a:solidFill>
                <a:srgbClr val="C00000"/>
              </a:solidFill>
            </a:endParaRPr>
          </a:p>
        </p:txBody>
      </p:sp>
      <p:sp>
        <p:nvSpPr>
          <p:cNvPr id="10" name="Title 2"/>
          <p:cNvSpPr txBox="1">
            <a:spLocks/>
          </p:cNvSpPr>
          <p:nvPr/>
        </p:nvSpPr>
        <p:spPr bwMode="auto">
          <a:xfrm>
            <a:off x="391063" y="-361014"/>
            <a:ext cx="8237537"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b" anchorCtr="0" compatLnSpc="1">
            <a:prstTxWarp prst="textNoShape">
              <a:avLst/>
            </a:prstTxWarp>
            <a:noAutofit/>
          </a:bodyPr>
          <a:lstStyle>
            <a:lvl1pPr algn="l" rtl="0" eaLnBrk="0" fontAlgn="base" hangingPunct="0">
              <a:spcBef>
                <a:spcPct val="0"/>
              </a:spcBef>
              <a:spcAft>
                <a:spcPct val="0"/>
              </a:spcAft>
              <a:defRPr sz="2600" b="1">
                <a:solidFill>
                  <a:schemeClr val="tx2"/>
                </a:solidFill>
                <a:latin typeface="+mn-lt"/>
                <a:ea typeface="ＭＳ Ｐゴシック" pitchFamily="34" charset="-128"/>
                <a:cs typeface="ＭＳ Ｐゴシック" charset="-128"/>
              </a:defRPr>
            </a:lvl1pPr>
            <a:lvl2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2pPr>
            <a:lvl3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3pPr>
            <a:lvl4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4pPr>
            <a:lvl5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5pPr>
            <a:lvl6pPr marL="457200" algn="l" rtl="0" eaLnBrk="1" fontAlgn="base" hangingPunct="1">
              <a:spcBef>
                <a:spcPct val="0"/>
              </a:spcBef>
              <a:spcAft>
                <a:spcPct val="0"/>
              </a:spcAft>
              <a:defRPr sz="3200" b="1">
                <a:solidFill>
                  <a:schemeClr val="tx2"/>
                </a:solidFill>
                <a:latin typeface="Verdana" pitchFamily="34" charset="0"/>
              </a:defRPr>
            </a:lvl6pPr>
            <a:lvl7pPr marL="914400" algn="l" rtl="0" eaLnBrk="1" fontAlgn="base" hangingPunct="1">
              <a:spcBef>
                <a:spcPct val="0"/>
              </a:spcBef>
              <a:spcAft>
                <a:spcPct val="0"/>
              </a:spcAft>
              <a:defRPr sz="3200" b="1">
                <a:solidFill>
                  <a:schemeClr val="tx2"/>
                </a:solidFill>
                <a:latin typeface="Verdana" pitchFamily="34" charset="0"/>
              </a:defRPr>
            </a:lvl7pPr>
            <a:lvl8pPr marL="1371600" algn="l" rtl="0" eaLnBrk="1" fontAlgn="base" hangingPunct="1">
              <a:spcBef>
                <a:spcPct val="0"/>
              </a:spcBef>
              <a:spcAft>
                <a:spcPct val="0"/>
              </a:spcAft>
              <a:defRPr sz="3200" b="1">
                <a:solidFill>
                  <a:schemeClr val="tx2"/>
                </a:solidFill>
                <a:latin typeface="Verdana" pitchFamily="34" charset="0"/>
              </a:defRPr>
            </a:lvl8pPr>
            <a:lvl9pPr marL="1828800" algn="l" rtl="0" eaLnBrk="1" fontAlgn="base" hangingPunct="1">
              <a:spcBef>
                <a:spcPct val="0"/>
              </a:spcBef>
              <a:spcAft>
                <a:spcPct val="0"/>
              </a:spcAft>
              <a:defRPr sz="3200" b="1">
                <a:solidFill>
                  <a:schemeClr val="tx2"/>
                </a:solidFill>
                <a:latin typeface="Verdana" pitchFamily="34" charset="0"/>
              </a:defRPr>
            </a:lvl9pPr>
          </a:lstStyle>
          <a:p>
            <a:r>
              <a:rPr lang="en-IN" kern="0" dirty="0"/>
              <a:t>Introduction</a:t>
            </a:r>
          </a:p>
        </p:txBody>
      </p:sp>
    </p:spTree>
    <p:extLst>
      <p:ext uri="{BB962C8B-B14F-4D97-AF65-F5344CB8AC3E}">
        <p14:creationId xmlns:p14="http://schemas.microsoft.com/office/powerpoint/2010/main" val="1224634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752" y="1219372"/>
            <a:ext cx="8221980" cy="3254375"/>
          </a:xfrm>
        </p:spPr>
        <p:txBody>
          <a:bodyPr/>
          <a:lstStyle/>
          <a:p>
            <a:pPr marL="643459" lvl="1" indent="-342900">
              <a:buFont typeface="Arial" panose="020B0604020202020204" pitchFamily="34" charset="0"/>
              <a:buChar char="•"/>
            </a:pPr>
            <a:r>
              <a:rPr lang="en-US" dirty="0"/>
              <a:t>The CPVSS (based on CVSS) rates privacy vulnerabilities (or incidents) occurring as a result of security vulnerabilities based on a diverse set of factors, such as:</a:t>
            </a:r>
          </a:p>
          <a:p>
            <a:pPr marL="1104881" lvl="2" indent="-342900"/>
            <a:r>
              <a:rPr lang="en-US" sz="2000" dirty="0"/>
              <a:t>Sensitivity</a:t>
            </a:r>
          </a:p>
          <a:p>
            <a:pPr marL="1104881" lvl="2" indent="-342900"/>
            <a:r>
              <a:rPr lang="en-US" sz="2000" dirty="0"/>
              <a:t>Exploitability </a:t>
            </a:r>
          </a:p>
          <a:p>
            <a:pPr marL="1104881" lvl="2" indent="-342900"/>
            <a:r>
              <a:rPr lang="en-US" sz="2000" dirty="0"/>
              <a:t>Impact</a:t>
            </a:r>
          </a:p>
          <a:p>
            <a:pPr marL="1104881" lvl="2" indent="-342900"/>
            <a:r>
              <a:rPr lang="en-US" sz="2000" dirty="0"/>
              <a:t>Scope</a:t>
            </a:r>
          </a:p>
          <a:p>
            <a:pPr marL="1104881" lvl="2" indent="-342900"/>
            <a:r>
              <a:rPr lang="en-US" sz="2000" dirty="0"/>
              <a:t>Redemption level</a:t>
            </a:r>
          </a:p>
          <a:p>
            <a:pPr marL="1104881" lvl="2" indent="-342900"/>
            <a:r>
              <a:rPr lang="en-US" sz="2000" dirty="0"/>
              <a:t>Report confidence </a:t>
            </a:r>
          </a:p>
          <a:p>
            <a:pPr marL="1104881" lvl="2" indent="-342900"/>
            <a:r>
              <a:rPr lang="en-US" sz="2000" dirty="0"/>
              <a:t>Environment</a:t>
            </a:r>
          </a:p>
          <a:p>
            <a:pPr marL="285750" indent="-285750">
              <a:buFont typeface="Arial" panose="020B0604020202020204" pitchFamily="34" charset="0"/>
              <a:buChar char="•"/>
            </a:pPr>
            <a:endParaRPr lang="en-US" dirty="0">
              <a:latin typeface="+mn-lt"/>
            </a:endParaRPr>
          </a:p>
          <a:p>
            <a:pPr marL="285750" indent="-285750">
              <a:buFont typeface="Arial" panose="020B0604020202020204" pitchFamily="34" charset="0"/>
              <a:buChar char="•"/>
            </a:pPr>
            <a:endParaRPr lang="en-US" dirty="0"/>
          </a:p>
        </p:txBody>
      </p:sp>
      <p:sp>
        <p:nvSpPr>
          <p:cNvPr id="4" name="Slide Number Placeholder 3"/>
          <p:cNvSpPr>
            <a:spLocks noGrp="1"/>
          </p:cNvSpPr>
          <p:nvPr>
            <p:ph type="sldNum" sz="quarter" idx="4"/>
          </p:nvPr>
        </p:nvSpPr>
        <p:spPr/>
        <p:txBody>
          <a:bodyPr/>
          <a:lstStyle/>
          <a:p>
            <a:fld id="{EEB8B06D-99A5-468B-806E-293788FE9637}" type="slidenum">
              <a:rPr lang="en-US" smtClean="0"/>
              <a:pPr/>
              <a:t>4</a:t>
            </a:fld>
            <a:endParaRPr lang="en-US"/>
          </a:p>
        </p:txBody>
      </p:sp>
      <p:sp>
        <p:nvSpPr>
          <p:cNvPr id="5" name="Text Placeholder 4"/>
          <p:cNvSpPr>
            <a:spLocks noGrp="1"/>
          </p:cNvSpPr>
          <p:nvPr>
            <p:ph type="body" sz="quarter" idx="21"/>
          </p:nvPr>
        </p:nvSpPr>
        <p:spPr/>
        <p:txBody>
          <a:bodyPr/>
          <a:lstStyle/>
          <a:p>
            <a:endParaRPr lang="en-US"/>
          </a:p>
        </p:txBody>
      </p:sp>
      <p:sp>
        <p:nvSpPr>
          <p:cNvPr id="6" name="Text Placeholder 5"/>
          <p:cNvSpPr>
            <a:spLocks noGrp="1"/>
          </p:cNvSpPr>
          <p:nvPr>
            <p:ph type="body" sz="quarter" idx="22"/>
          </p:nvPr>
        </p:nvSpPr>
        <p:spPr/>
        <p:txBody>
          <a:bodyPr/>
          <a:lstStyle/>
          <a:p>
            <a:endParaRPr lang="en-US"/>
          </a:p>
        </p:txBody>
      </p:sp>
      <p:sp>
        <p:nvSpPr>
          <p:cNvPr id="8" name="Text Placeholder 1"/>
          <p:cNvSpPr txBox="1">
            <a:spLocks/>
          </p:cNvSpPr>
          <p:nvPr/>
        </p:nvSpPr>
        <p:spPr>
          <a:xfrm>
            <a:off x="381000" y="1782021"/>
            <a:ext cx="8229600" cy="250029"/>
          </a:xfrm>
          <a:prstGeom prst="rect">
            <a:avLst/>
          </a:prstGeom>
        </p:spPr>
        <p:txBody>
          <a:bodyPr/>
          <a:lstStyle>
            <a:lvl1pPr marL="0" indent="0" algn="l" defTabSz="914362" rtl="0" eaLnBrk="1" latinLnBrk="0" hangingPunct="1">
              <a:lnSpc>
                <a:spcPct val="90000"/>
              </a:lnSpc>
              <a:spcBef>
                <a:spcPct val="20000"/>
              </a:spcBef>
              <a:spcAft>
                <a:spcPts val="600"/>
              </a:spcAft>
              <a:buFontTx/>
              <a:buNone/>
              <a:tabLst>
                <a:tab pos="230179" algn="l"/>
              </a:tabLst>
              <a:defRPr sz="1600" kern="1200" baseline="0">
                <a:solidFill>
                  <a:schemeClr val="tx1"/>
                </a:solidFill>
                <a:latin typeface="+mj-lt"/>
                <a:ea typeface="+mn-ea"/>
                <a:cs typeface="+mn-cs"/>
              </a:defRPr>
            </a:lvl1pPr>
            <a:lvl2pPr marL="174618" indent="-174618" algn="l" defTabSz="914362" rtl="0" eaLnBrk="1" latinLnBrk="0" hangingPunct="1">
              <a:lnSpc>
                <a:spcPct val="90000"/>
              </a:lnSpc>
              <a:spcBef>
                <a:spcPct val="20000"/>
              </a:spcBef>
              <a:spcAft>
                <a:spcPts val="600"/>
              </a:spcAft>
              <a:buFont typeface="Arial" panose="020B0604020202020204" pitchFamily="34" charset="0"/>
              <a:buChar char="•"/>
              <a:tabLst>
                <a:tab pos="230179" algn="l"/>
                <a:tab pos="3541566" algn="l"/>
              </a:tabLst>
              <a:defRPr sz="1600" kern="1200">
                <a:solidFill>
                  <a:schemeClr val="tx1"/>
                </a:solidFill>
                <a:latin typeface="+mn-lt"/>
                <a:ea typeface="+mn-ea"/>
                <a:cs typeface="+mn-cs"/>
              </a:defRPr>
            </a:lvl2pPr>
            <a:lvl3pPr marL="403208"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400" kern="1200">
                <a:solidFill>
                  <a:schemeClr val="accent1"/>
                </a:solidFill>
                <a:latin typeface="+mn-lt"/>
                <a:ea typeface="+mn-ea"/>
                <a:cs typeface="+mn-cs"/>
              </a:defRPr>
            </a:lvl3pPr>
            <a:lvl4pPr marL="631799"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200" kern="1200">
                <a:solidFill>
                  <a:schemeClr val="accent1"/>
                </a:solidFill>
                <a:latin typeface="+mn-lt"/>
                <a:ea typeface="+mn-ea"/>
                <a:cs typeface="+mn-cs"/>
              </a:defRPr>
            </a:lvl4pPr>
            <a:lvl5pPr marL="860389" indent="-174618" algn="l" defTabSz="914362" rtl="0" eaLnBrk="1" latinLnBrk="0" hangingPunct="1">
              <a:lnSpc>
                <a:spcPct val="90000"/>
              </a:lnSpc>
              <a:spcBef>
                <a:spcPct val="20000"/>
              </a:spcBef>
              <a:spcAft>
                <a:spcPts val="300"/>
              </a:spcAft>
              <a:buFont typeface="Intel Clear" panose="020B0604020203020204" pitchFamily="34" charset="0"/>
              <a:buChar char="–"/>
              <a:tabLst>
                <a:tab pos="230179" algn="l"/>
                <a:tab pos="3541566" algn="l"/>
              </a:tabLst>
              <a:defRPr sz="1200" kern="1200">
                <a:solidFill>
                  <a:schemeClr val="accent1"/>
                </a:solidFill>
                <a:latin typeface="+mn-lt"/>
                <a:ea typeface="+mn-ea"/>
                <a:cs typeface="+mn-cs"/>
              </a:defRPr>
            </a:lvl5pPr>
            <a:lvl6pPr marL="2514495"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676"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857"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038"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b="1" dirty="0">
              <a:solidFill>
                <a:srgbClr val="C00000"/>
              </a:solidFill>
            </a:endParaRPr>
          </a:p>
        </p:txBody>
      </p:sp>
      <p:sp>
        <p:nvSpPr>
          <p:cNvPr id="10" name="Title 2"/>
          <p:cNvSpPr txBox="1">
            <a:spLocks/>
          </p:cNvSpPr>
          <p:nvPr/>
        </p:nvSpPr>
        <p:spPr bwMode="auto">
          <a:xfrm>
            <a:off x="391063" y="-361014"/>
            <a:ext cx="8237537"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b" anchorCtr="0" compatLnSpc="1">
            <a:prstTxWarp prst="textNoShape">
              <a:avLst/>
            </a:prstTxWarp>
            <a:noAutofit/>
          </a:bodyPr>
          <a:lstStyle>
            <a:lvl1pPr algn="l" rtl="0" eaLnBrk="0" fontAlgn="base" hangingPunct="0">
              <a:spcBef>
                <a:spcPct val="0"/>
              </a:spcBef>
              <a:spcAft>
                <a:spcPct val="0"/>
              </a:spcAft>
              <a:defRPr sz="2600" b="1">
                <a:solidFill>
                  <a:schemeClr val="tx2"/>
                </a:solidFill>
                <a:latin typeface="+mn-lt"/>
                <a:ea typeface="ＭＳ Ｐゴシック" pitchFamily="34" charset="-128"/>
                <a:cs typeface="ＭＳ Ｐゴシック" charset="-128"/>
              </a:defRPr>
            </a:lvl1pPr>
            <a:lvl2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2pPr>
            <a:lvl3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3pPr>
            <a:lvl4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4pPr>
            <a:lvl5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5pPr>
            <a:lvl6pPr marL="457200" algn="l" rtl="0" eaLnBrk="1" fontAlgn="base" hangingPunct="1">
              <a:spcBef>
                <a:spcPct val="0"/>
              </a:spcBef>
              <a:spcAft>
                <a:spcPct val="0"/>
              </a:spcAft>
              <a:defRPr sz="3200" b="1">
                <a:solidFill>
                  <a:schemeClr val="tx2"/>
                </a:solidFill>
                <a:latin typeface="Verdana" pitchFamily="34" charset="0"/>
              </a:defRPr>
            </a:lvl6pPr>
            <a:lvl7pPr marL="914400" algn="l" rtl="0" eaLnBrk="1" fontAlgn="base" hangingPunct="1">
              <a:spcBef>
                <a:spcPct val="0"/>
              </a:spcBef>
              <a:spcAft>
                <a:spcPct val="0"/>
              </a:spcAft>
              <a:defRPr sz="3200" b="1">
                <a:solidFill>
                  <a:schemeClr val="tx2"/>
                </a:solidFill>
                <a:latin typeface="Verdana" pitchFamily="34" charset="0"/>
              </a:defRPr>
            </a:lvl7pPr>
            <a:lvl8pPr marL="1371600" algn="l" rtl="0" eaLnBrk="1" fontAlgn="base" hangingPunct="1">
              <a:spcBef>
                <a:spcPct val="0"/>
              </a:spcBef>
              <a:spcAft>
                <a:spcPct val="0"/>
              </a:spcAft>
              <a:defRPr sz="3200" b="1">
                <a:solidFill>
                  <a:schemeClr val="tx2"/>
                </a:solidFill>
                <a:latin typeface="Verdana" pitchFamily="34" charset="0"/>
              </a:defRPr>
            </a:lvl8pPr>
            <a:lvl9pPr marL="1828800" algn="l" rtl="0" eaLnBrk="1" fontAlgn="base" hangingPunct="1">
              <a:spcBef>
                <a:spcPct val="0"/>
              </a:spcBef>
              <a:spcAft>
                <a:spcPct val="0"/>
              </a:spcAft>
              <a:defRPr sz="3200" b="1">
                <a:solidFill>
                  <a:schemeClr val="tx2"/>
                </a:solidFill>
                <a:latin typeface="Verdana" pitchFamily="34" charset="0"/>
              </a:defRPr>
            </a:lvl9pPr>
          </a:lstStyle>
          <a:p>
            <a:r>
              <a:rPr lang="en-US" dirty="0"/>
              <a:t>What is CPVSS?</a:t>
            </a:r>
            <a:endParaRPr lang="en-IN" kern="0" dirty="0"/>
          </a:p>
        </p:txBody>
      </p:sp>
    </p:spTree>
    <p:extLst>
      <p:ext uri="{BB962C8B-B14F-4D97-AF65-F5344CB8AC3E}">
        <p14:creationId xmlns:p14="http://schemas.microsoft.com/office/powerpoint/2010/main" val="3333393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752" y="1219372"/>
            <a:ext cx="8221980" cy="3254375"/>
          </a:xfrm>
        </p:spPr>
        <p:txBody>
          <a:bodyPr/>
          <a:lstStyle/>
          <a:p>
            <a:pPr marL="342900" indent="-342900">
              <a:buFont typeface="Arial" panose="020B0604020202020204" pitchFamily="34" charset="0"/>
              <a:buChar char="•"/>
            </a:pPr>
            <a:r>
              <a:rPr lang="en-US" dirty="0"/>
              <a:t>Not all privacy risks due to security vulnerabilities are equal or warrant the same level of attention</a:t>
            </a:r>
          </a:p>
          <a:p>
            <a:pPr lvl="1">
              <a:spcBef>
                <a:spcPts val="600"/>
              </a:spcBef>
            </a:pPr>
            <a:r>
              <a:rPr lang="en-US" dirty="0">
                <a:solidFill>
                  <a:schemeClr val="accent1"/>
                </a:solidFill>
              </a:rPr>
              <a:t>Not every nail needs a sledge hammer</a:t>
            </a:r>
          </a:p>
          <a:p>
            <a:pPr lvl="1">
              <a:spcBef>
                <a:spcPts val="600"/>
              </a:spcBef>
            </a:pPr>
            <a:r>
              <a:rPr lang="en-US" dirty="0">
                <a:solidFill>
                  <a:schemeClr val="accent1"/>
                </a:solidFill>
              </a:rPr>
              <a:t>Privacy issues are increasingly receiving executive management focus and attention</a:t>
            </a:r>
          </a:p>
          <a:p>
            <a:pPr lvl="2">
              <a:spcBef>
                <a:spcPts val="600"/>
              </a:spcBef>
            </a:pPr>
            <a:r>
              <a:rPr lang="en-US" sz="1200" dirty="0"/>
              <a:t>Product Incident Response teams need to have a pragmatic methodology to rate and report privacy risk and remediation efforts</a:t>
            </a:r>
          </a:p>
          <a:p>
            <a:pPr lvl="1">
              <a:spcBef>
                <a:spcPts val="600"/>
              </a:spcBef>
            </a:pPr>
            <a:r>
              <a:rPr lang="en-US" dirty="0">
                <a:solidFill>
                  <a:schemeClr val="accent1"/>
                </a:solidFill>
              </a:rPr>
              <a:t>The same methodology can be used by product development team to prioritize privacy issues identified during product development lifecycle</a:t>
            </a:r>
          </a:p>
          <a:p>
            <a:pPr lvl="2">
              <a:spcBef>
                <a:spcPts val="600"/>
              </a:spcBef>
            </a:pPr>
            <a:r>
              <a:rPr lang="en-US" sz="1200" dirty="0"/>
              <a:t>Consistency support efficiency</a:t>
            </a:r>
          </a:p>
          <a:p>
            <a:pPr marL="285750" indent="-285750">
              <a:buFont typeface="Arial" panose="020B0604020202020204" pitchFamily="34" charset="0"/>
              <a:buChar char="•"/>
            </a:pPr>
            <a:endParaRPr lang="en-US" dirty="0">
              <a:latin typeface="+mn-lt"/>
            </a:endParaRPr>
          </a:p>
          <a:p>
            <a:pPr marL="285750" indent="-285750">
              <a:buFont typeface="Arial" panose="020B0604020202020204" pitchFamily="34" charset="0"/>
              <a:buChar char="•"/>
            </a:pPr>
            <a:endParaRPr lang="en-US" dirty="0"/>
          </a:p>
        </p:txBody>
      </p:sp>
      <p:sp>
        <p:nvSpPr>
          <p:cNvPr id="4" name="Slide Number Placeholder 3"/>
          <p:cNvSpPr>
            <a:spLocks noGrp="1"/>
          </p:cNvSpPr>
          <p:nvPr>
            <p:ph type="sldNum" sz="quarter" idx="4"/>
          </p:nvPr>
        </p:nvSpPr>
        <p:spPr/>
        <p:txBody>
          <a:bodyPr/>
          <a:lstStyle/>
          <a:p>
            <a:fld id="{EEB8B06D-99A5-468B-806E-293788FE9637}" type="slidenum">
              <a:rPr lang="en-US" smtClean="0"/>
              <a:pPr/>
              <a:t>5</a:t>
            </a:fld>
            <a:endParaRPr lang="en-US"/>
          </a:p>
        </p:txBody>
      </p:sp>
      <p:sp>
        <p:nvSpPr>
          <p:cNvPr id="5" name="Text Placeholder 4"/>
          <p:cNvSpPr>
            <a:spLocks noGrp="1"/>
          </p:cNvSpPr>
          <p:nvPr>
            <p:ph type="body" sz="quarter" idx="21"/>
          </p:nvPr>
        </p:nvSpPr>
        <p:spPr/>
        <p:txBody>
          <a:bodyPr/>
          <a:lstStyle/>
          <a:p>
            <a:endParaRPr lang="en-US"/>
          </a:p>
        </p:txBody>
      </p:sp>
      <p:sp>
        <p:nvSpPr>
          <p:cNvPr id="6" name="Text Placeholder 5"/>
          <p:cNvSpPr>
            <a:spLocks noGrp="1"/>
          </p:cNvSpPr>
          <p:nvPr>
            <p:ph type="body" sz="quarter" idx="22"/>
          </p:nvPr>
        </p:nvSpPr>
        <p:spPr/>
        <p:txBody>
          <a:bodyPr/>
          <a:lstStyle/>
          <a:p>
            <a:endParaRPr lang="en-US"/>
          </a:p>
        </p:txBody>
      </p:sp>
      <p:sp>
        <p:nvSpPr>
          <p:cNvPr id="8" name="Text Placeholder 1"/>
          <p:cNvSpPr txBox="1">
            <a:spLocks/>
          </p:cNvSpPr>
          <p:nvPr/>
        </p:nvSpPr>
        <p:spPr>
          <a:xfrm>
            <a:off x="381000" y="1782021"/>
            <a:ext cx="8229600" cy="250029"/>
          </a:xfrm>
          <a:prstGeom prst="rect">
            <a:avLst/>
          </a:prstGeom>
        </p:spPr>
        <p:txBody>
          <a:bodyPr/>
          <a:lstStyle>
            <a:lvl1pPr marL="0" indent="0" algn="l" defTabSz="914362" rtl="0" eaLnBrk="1" latinLnBrk="0" hangingPunct="1">
              <a:lnSpc>
                <a:spcPct val="90000"/>
              </a:lnSpc>
              <a:spcBef>
                <a:spcPct val="20000"/>
              </a:spcBef>
              <a:spcAft>
                <a:spcPts val="600"/>
              </a:spcAft>
              <a:buFontTx/>
              <a:buNone/>
              <a:tabLst>
                <a:tab pos="230179" algn="l"/>
              </a:tabLst>
              <a:defRPr sz="1600" kern="1200" baseline="0">
                <a:solidFill>
                  <a:schemeClr val="tx1"/>
                </a:solidFill>
                <a:latin typeface="+mj-lt"/>
                <a:ea typeface="+mn-ea"/>
                <a:cs typeface="+mn-cs"/>
              </a:defRPr>
            </a:lvl1pPr>
            <a:lvl2pPr marL="174618" indent="-174618" algn="l" defTabSz="914362" rtl="0" eaLnBrk="1" latinLnBrk="0" hangingPunct="1">
              <a:lnSpc>
                <a:spcPct val="90000"/>
              </a:lnSpc>
              <a:spcBef>
                <a:spcPct val="20000"/>
              </a:spcBef>
              <a:spcAft>
                <a:spcPts val="600"/>
              </a:spcAft>
              <a:buFont typeface="Arial" panose="020B0604020202020204" pitchFamily="34" charset="0"/>
              <a:buChar char="•"/>
              <a:tabLst>
                <a:tab pos="230179" algn="l"/>
                <a:tab pos="3541566" algn="l"/>
              </a:tabLst>
              <a:defRPr sz="1600" kern="1200">
                <a:solidFill>
                  <a:schemeClr val="tx1"/>
                </a:solidFill>
                <a:latin typeface="+mn-lt"/>
                <a:ea typeface="+mn-ea"/>
                <a:cs typeface="+mn-cs"/>
              </a:defRPr>
            </a:lvl2pPr>
            <a:lvl3pPr marL="403208"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400" kern="1200">
                <a:solidFill>
                  <a:schemeClr val="accent1"/>
                </a:solidFill>
                <a:latin typeface="+mn-lt"/>
                <a:ea typeface="+mn-ea"/>
                <a:cs typeface="+mn-cs"/>
              </a:defRPr>
            </a:lvl3pPr>
            <a:lvl4pPr marL="631799"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200" kern="1200">
                <a:solidFill>
                  <a:schemeClr val="accent1"/>
                </a:solidFill>
                <a:latin typeface="+mn-lt"/>
                <a:ea typeface="+mn-ea"/>
                <a:cs typeface="+mn-cs"/>
              </a:defRPr>
            </a:lvl4pPr>
            <a:lvl5pPr marL="860389" indent="-174618" algn="l" defTabSz="914362" rtl="0" eaLnBrk="1" latinLnBrk="0" hangingPunct="1">
              <a:lnSpc>
                <a:spcPct val="90000"/>
              </a:lnSpc>
              <a:spcBef>
                <a:spcPct val="20000"/>
              </a:spcBef>
              <a:spcAft>
                <a:spcPts val="300"/>
              </a:spcAft>
              <a:buFont typeface="Intel Clear" panose="020B0604020203020204" pitchFamily="34" charset="0"/>
              <a:buChar char="–"/>
              <a:tabLst>
                <a:tab pos="230179" algn="l"/>
                <a:tab pos="3541566" algn="l"/>
              </a:tabLst>
              <a:defRPr sz="1200" kern="1200">
                <a:solidFill>
                  <a:schemeClr val="accent1"/>
                </a:solidFill>
                <a:latin typeface="+mn-lt"/>
                <a:ea typeface="+mn-ea"/>
                <a:cs typeface="+mn-cs"/>
              </a:defRPr>
            </a:lvl5pPr>
            <a:lvl6pPr marL="2514495"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676"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857"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038"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b="1" dirty="0">
              <a:solidFill>
                <a:srgbClr val="C00000"/>
              </a:solidFill>
            </a:endParaRPr>
          </a:p>
        </p:txBody>
      </p:sp>
      <p:sp>
        <p:nvSpPr>
          <p:cNvPr id="10" name="Title 2"/>
          <p:cNvSpPr txBox="1">
            <a:spLocks/>
          </p:cNvSpPr>
          <p:nvPr/>
        </p:nvSpPr>
        <p:spPr bwMode="auto">
          <a:xfrm>
            <a:off x="391063" y="-361014"/>
            <a:ext cx="8237537"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b" anchorCtr="0" compatLnSpc="1">
            <a:prstTxWarp prst="textNoShape">
              <a:avLst/>
            </a:prstTxWarp>
            <a:noAutofit/>
          </a:bodyPr>
          <a:lstStyle>
            <a:lvl1pPr algn="l" rtl="0" eaLnBrk="0" fontAlgn="base" hangingPunct="0">
              <a:spcBef>
                <a:spcPct val="0"/>
              </a:spcBef>
              <a:spcAft>
                <a:spcPct val="0"/>
              </a:spcAft>
              <a:defRPr sz="2600" b="1">
                <a:solidFill>
                  <a:schemeClr val="tx2"/>
                </a:solidFill>
                <a:latin typeface="+mn-lt"/>
                <a:ea typeface="ＭＳ Ｐゴシック" pitchFamily="34" charset="-128"/>
                <a:cs typeface="ＭＳ Ｐゴシック" charset="-128"/>
              </a:defRPr>
            </a:lvl1pPr>
            <a:lvl2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2pPr>
            <a:lvl3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3pPr>
            <a:lvl4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4pPr>
            <a:lvl5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5pPr>
            <a:lvl6pPr marL="457200" algn="l" rtl="0" eaLnBrk="1" fontAlgn="base" hangingPunct="1">
              <a:spcBef>
                <a:spcPct val="0"/>
              </a:spcBef>
              <a:spcAft>
                <a:spcPct val="0"/>
              </a:spcAft>
              <a:defRPr sz="3200" b="1">
                <a:solidFill>
                  <a:schemeClr val="tx2"/>
                </a:solidFill>
                <a:latin typeface="Verdana" pitchFamily="34" charset="0"/>
              </a:defRPr>
            </a:lvl6pPr>
            <a:lvl7pPr marL="914400" algn="l" rtl="0" eaLnBrk="1" fontAlgn="base" hangingPunct="1">
              <a:spcBef>
                <a:spcPct val="0"/>
              </a:spcBef>
              <a:spcAft>
                <a:spcPct val="0"/>
              </a:spcAft>
              <a:defRPr sz="3200" b="1">
                <a:solidFill>
                  <a:schemeClr val="tx2"/>
                </a:solidFill>
                <a:latin typeface="Verdana" pitchFamily="34" charset="0"/>
              </a:defRPr>
            </a:lvl7pPr>
            <a:lvl8pPr marL="1371600" algn="l" rtl="0" eaLnBrk="1" fontAlgn="base" hangingPunct="1">
              <a:spcBef>
                <a:spcPct val="0"/>
              </a:spcBef>
              <a:spcAft>
                <a:spcPct val="0"/>
              </a:spcAft>
              <a:defRPr sz="3200" b="1">
                <a:solidFill>
                  <a:schemeClr val="tx2"/>
                </a:solidFill>
                <a:latin typeface="Verdana" pitchFamily="34" charset="0"/>
              </a:defRPr>
            </a:lvl8pPr>
            <a:lvl9pPr marL="1828800" algn="l" rtl="0" eaLnBrk="1" fontAlgn="base" hangingPunct="1">
              <a:spcBef>
                <a:spcPct val="0"/>
              </a:spcBef>
              <a:spcAft>
                <a:spcPct val="0"/>
              </a:spcAft>
              <a:defRPr sz="3200" b="1">
                <a:solidFill>
                  <a:schemeClr val="tx2"/>
                </a:solidFill>
                <a:latin typeface="Verdana" pitchFamily="34" charset="0"/>
              </a:defRPr>
            </a:lvl9pPr>
          </a:lstStyle>
          <a:p>
            <a:r>
              <a:rPr lang="en-US" dirty="0"/>
              <a:t>Why is the CPVSS important?</a:t>
            </a:r>
            <a:endParaRPr lang="en-IN" kern="0" dirty="0"/>
          </a:p>
        </p:txBody>
      </p:sp>
    </p:spTree>
    <p:extLst>
      <p:ext uri="{BB962C8B-B14F-4D97-AF65-F5344CB8AC3E}">
        <p14:creationId xmlns:p14="http://schemas.microsoft.com/office/powerpoint/2010/main" val="3095854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EEB8B06D-99A5-468B-806E-293788FE9637}" type="slidenum">
              <a:rPr lang="en-US" smtClean="0"/>
              <a:pPr/>
              <a:t>6</a:t>
            </a:fld>
            <a:endParaRPr lang="en-US"/>
          </a:p>
        </p:txBody>
      </p:sp>
      <p:sp>
        <p:nvSpPr>
          <p:cNvPr id="5" name="Text Placeholder 4"/>
          <p:cNvSpPr>
            <a:spLocks noGrp="1"/>
          </p:cNvSpPr>
          <p:nvPr>
            <p:ph type="body" sz="quarter" idx="21"/>
          </p:nvPr>
        </p:nvSpPr>
        <p:spPr/>
        <p:txBody>
          <a:bodyPr/>
          <a:lstStyle/>
          <a:p>
            <a:endParaRPr lang="en-US"/>
          </a:p>
        </p:txBody>
      </p:sp>
      <p:sp>
        <p:nvSpPr>
          <p:cNvPr id="6" name="Text Placeholder 5"/>
          <p:cNvSpPr>
            <a:spLocks noGrp="1"/>
          </p:cNvSpPr>
          <p:nvPr>
            <p:ph type="body" sz="quarter" idx="22"/>
          </p:nvPr>
        </p:nvSpPr>
        <p:spPr/>
        <p:txBody>
          <a:bodyPr/>
          <a:lstStyle/>
          <a:p>
            <a:endParaRPr lang="en-US"/>
          </a:p>
        </p:txBody>
      </p:sp>
      <p:sp>
        <p:nvSpPr>
          <p:cNvPr id="8" name="Text Placeholder 1"/>
          <p:cNvSpPr txBox="1">
            <a:spLocks/>
          </p:cNvSpPr>
          <p:nvPr/>
        </p:nvSpPr>
        <p:spPr>
          <a:xfrm>
            <a:off x="381000" y="1782021"/>
            <a:ext cx="8229600" cy="250029"/>
          </a:xfrm>
          <a:prstGeom prst="rect">
            <a:avLst/>
          </a:prstGeom>
        </p:spPr>
        <p:txBody>
          <a:bodyPr/>
          <a:lstStyle>
            <a:lvl1pPr marL="0" indent="0" algn="l" defTabSz="914362" rtl="0" eaLnBrk="1" latinLnBrk="0" hangingPunct="1">
              <a:lnSpc>
                <a:spcPct val="90000"/>
              </a:lnSpc>
              <a:spcBef>
                <a:spcPct val="20000"/>
              </a:spcBef>
              <a:spcAft>
                <a:spcPts val="600"/>
              </a:spcAft>
              <a:buFontTx/>
              <a:buNone/>
              <a:tabLst>
                <a:tab pos="230179" algn="l"/>
              </a:tabLst>
              <a:defRPr sz="1600" kern="1200" baseline="0">
                <a:solidFill>
                  <a:schemeClr val="tx1"/>
                </a:solidFill>
                <a:latin typeface="+mj-lt"/>
                <a:ea typeface="+mn-ea"/>
                <a:cs typeface="+mn-cs"/>
              </a:defRPr>
            </a:lvl1pPr>
            <a:lvl2pPr marL="174618" indent="-174618" algn="l" defTabSz="914362" rtl="0" eaLnBrk="1" latinLnBrk="0" hangingPunct="1">
              <a:lnSpc>
                <a:spcPct val="90000"/>
              </a:lnSpc>
              <a:spcBef>
                <a:spcPct val="20000"/>
              </a:spcBef>
              <a:spcAft>
                <a:spcPts val="600"/>
              </a:spcAft>
              <a:buFont typeface="Arial" panose="020B0604020202020204" pitchFamily="34" charset="0"/>
              <a:buChar char="•"/>
              <a:tabLst>
                <a:tab pos="230179" algn="l"/>
                <a:tab pos="3541566" algn="l"/>
              </a:tabLst>
              <a:defRPr sz="1600" kern="1200">
                <a:solidFill>
                  <a:schemeClr val="tx1"/>
                </a:solidFill>
                <a:latin typeface="+mn-lt"/>
                <a:ea typeface="+mn-ea"/>
                <a:cs typeface="+mn-cs"/>
              </a:defRPr>
            </a:lvl2pPr>
            <a:lvl3pPr marL="403208"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400" kern="1200">
                <a:solidFill>
                  <a:schemeClr val="accent1"/>
                </a:solidFill>
                <a:latin typeface="+mn-lt"/>
                <a:ea typeface="+mn-ea"/>
                <a:cs typeface="+mn-cs"/>
              </a:defRPr>
            </a:lvl3pPr>
            <a:lvl4pPr marL="631799"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200" kern="1200">
                <a:solidFill>
                  <a:schemeClr val="accent1"/>
                </a:solidFill>
                <a:latin typeface="+mn-lt"/>
                <a:ea typeface="+mn-ea"/>
                <a:cs typeface="+mn-cs"/>
              </a:defRPr>
            </a:lvl4pPr>
            <a:lvl5pPr marL="860389" indent="-174618" algn="l" defTabSz="914362" rtl="0" eaLnBrk="1" latinLnBrk="0" hangingPunct="1">
              <a:lnSpc>
                <a:spcPct val="90000"/>
              </a:lnSpc>
              <a:spcBef>
                <a:spcPct val="20000"/>
              </a:spcBef>
              <a:spcAft>
                <a:spcPts val="300"/>
              </a:spcAft>
              <a:buFont typeface="Intel Clear" panose="020B0604020203020204" pitchFamily="34" charset="0"/>
              <a:buChar char="–"/>
              <a:tabLst>
                <a:tab pos="230179" algn="l"/>
                <a:tab pos="3541566" algn="l"/>
              </a:tabLst>
              <a:defRPr sz="1200" kern="1200">
                <a:solidFill>
                  <a:schemeClr val="accent1"/>
                </a:solidFill>
                <a:latin typeface="+mn-lt"/>
                <a:ea typeface="+mn-ea"/>
                <a:cs typeface="+mn-cs"/>
              </a:defRPr>
            </a:lvl5pPr>
            <a:lvl6pPr marL="2514495"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676"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857"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038"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b="1" dirty="0">
              <a:solidFill>
                <a:srgbClr val="C00000"/>
              </a:solidFill>
            </a:endParaRPr>
          </a:p>
        </p:txBody>
      </p:sp>
      <p:sp>
        <p:nvSpPr>
          <p:cNvPr id="10" name="Title 2"/>
          <p:cNvSpPr txBox="1">
            <a:spLocks/>
          </p:cNvSpPr>
          <p:nvPr/>
        </p:nvSpPr>
        <p:spPr bwMode="auto">
          <a:xfrm>
            <a:off x="391063" y="-361014"/>
            <a:ext cx="8237537"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b" anchorCtr="0" compatLnSpc="1">
            <a:prstTxWarp prst="textNoShape">
              <a:avLst/>
            </a:prstTxWarp>
            <a:noAutofit/>
          </a:bodyPr>
          <a:lstStyle>
            <a:lvl1pPr algn="l" rtl="0" eaLnBrk="0" fontAlgn="base" hangingPunct="0">
              <a:spcBef>
                <a:spcPct val="0"/>
              </a:spcBef>
              <a:spcAft>
                <a:spcPct val="0"/>
              </a:spcAft>
              <a:defRPr sz="2600" b="1">
                <a:solidFill>
                  <a:schemeClr val="tx2"/>
                </a:solidFill>
                <a:latin typeface="+mn-lt"/>
                <a:ea typeface="ＭＳ Ｐゴシック" pitchFamily="34" charset="-128"/>
                <a:cs typeface="ＭＳ Ｐゴシック" charset="-128"/>
              </a:defRPr>
            </a:lvl1pPr>
            <a:lvl2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2pPr>
            <a:lvl3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3pPr>
            <a:lvl4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4pPr>
            <a:lvl5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5pPr>
            <a:lvl6pPr marL="457200" algn="l" rtl="0" eaLnBrk="1" fontAlgn="base" hangingPunct="1">
              <a:spcBef>
                <a:spcPct val="0"/>
              </a:spcBef>
              <a:spcAft>
                <a:spcPct val="0"/>
              </a:spcAft>
              <a:defRPr sz="3200" b="1">
                <a:solidFill>
                  <a:schemeClr val="tx2"/>
                </a:solidFill>
                <a:latin typeface="Verdana" pitchFamily="34" charset="0"/>
              </a:defRPr>
            </a:lvl6pPr>
            <a:lvl7pPr marL="914400" algn="l" rtl="0" eaLnBrk="1" fontAlgn="base" hangingPunct="1">
              <a:spcBef>
                <a:spcPct val="0"/>
              </a:spcBef>
              <a:spcAft>
                <a:spcPct val="0"/>
              </a:spcAft>
              <a:defRPr sz="3200" b="1">
                <a:solidFill>
                  <a:schemeClr val="tx2"/>
                </a:solidFill>
                <a:latin typeface="Verdana" pitchFamily="34" charset="0"/>
              </a:defRPr>
            </a:lvl7pPr>
            <a:lvl8pPr marL="1371600" algn="l" rtl="0" eaLnBrk="1" fontAlgn="base" hangingPunct="1">
              <a:spcBef>
                <a:spcPct val="0"/>
              </a:spcBef>
              <a:spcAft>
                <a:spcPct val="0"/>
              </a:spcAft>
              <a:defRPr sz="3200" b="1">
                <a:solidFill>
                  <a:schemeClr val="tx2"/>
                </a:solidFill>
                <a:latin typeface="Verdana" pitchFamily="34" charset="0"/>
              </a:defRPr>
            </a:lvl8pPr>
            <a:lvl9pPr marL="1828800" algn="l" rtl="0" eaLnBrk="1" fontAlgn="base" hangingPunct="1">
              <a:spcBef>
                <a:spcPct val="0"/>
              </a:spcBef>
              <a:spcAft>
                <a:spcPct val="0"/>
              </a:spcAft>
              <a:defRPr sz="3200" b="1">
                <a:solidFill>
                  <a:schemeClr val="tx2"/>
                </a:solidFill>
                <a:latin typeface="Verdana" pitchFamily="34" charset="0"/>
              </a:defRPr>
            </a:lvl9pPr>
          </a:lstStyle>
          <a:p>
            <a:r>
              <a:rPr lang="en-US" dirty="0"/>
              <a:t>CPVSS Overview</a:t>
            </a:r>
            <a:endParaRPr lang="en-IN" kern="0" dirty="0"/>
          </a:p>
        </p:txBody>
      </p:sp>
      <p:pic>
        <p:nvPicPr>
          <p:cNvPr id="3" name="Picture 2"/>
          <p:cNvPicPr>
            <a:picLocks noChangeAspect="1"/>
          </p:cNvPicPr>
          <p:nvPr/>
        </p:nvPicPr>
        <p:blipFill>
          <a:blip r:embed="rId3"/>
          <a:stretch>
            <a:fillRect/>
          </a:stretch>
        </p:blipFill>
        <p:spPr>
          <a:xfrm>
            <a:off x="673270" y="728238"/>
            <a:ext cx="7797460" cy="5401524"/>
          </a:xfrm>
          <a:prstGeom prst="rect">
            <a:avLst/>
          </a:prstGeom>
        </p:spPr>
      </p:pic>
    </p:spTree>
    <p:extLst>
      <p:ext uri="{BB962C8B-B14F-4D97-AF65-F5344CB8AC3E}">
        <p14:creationId xmlns:p14="http://schemas.microsoft.com/office/powerpoint/2010/main" val="1342836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4752" y="1219372"/>
            <a:ext cx="8221980" cy="3254375"/>
          </a:xfrm>
        </p:spPr>
        <p:txBody>
          <a:bodyPr/>
          <a:lstStyle/>
          <a:p>
            <a:pPr marL="342900" indent="-342900">
              <a:buFont typeface="Arial" panose="020B0604020202020204" pitchFamily="34" charset="0"/>
              <a:buChar char="•"/>
            </a:pPr>
            <a:r>
              <a:rPr lang="en-US" sz="2000" dirty="0"/>
              <a:t>A cross site scripting vulnerability was reported in a wearable product: </a:t>
            </a:r>
          </a:p>
          <a:p>
            <a:pPr lvl="1">
              <a:spcBef>
                <a:spcPts val="600"/>
              </a:spcBef>
            </a:pPr>
            <a:r>
              <a:rPr lang="en-US" dirty="0">
                <a:solidFill>
                  <a:schemeClr val="accent1"/>
                </a:solidFill>
              </a:rPr>
              <a:t>This vulnerability could be leveraged via an exploit to get complete read and write access to a victim user’s cloud account including user profile details (full name, postal address, email), social circles (friends’ names, social comments), activity information, GPS data and device details. </a:t>
            </a:r>
          </a:p>
          <a:p>
            <a:pPr lvl="1">
              <a:spcBef>
                <a:spcPts val="600"/>
              </a:spcBef>
            </a:pPr>
            <a:r>
              <a:rPr lang="en-US" dirty="0">
                <a:solidFill>
                  <a:schemeClr val="accent1"/>
                </a:solidFill>
              </a:rPr>
              <a:t>The victim only receives an innocuous looking “Friend Request”. </a:t>
            </a:r>
          </a:p>
          <a:p>
            <a:pPr lvl="1">
              <a:spcBef>
                <a:spcPts val="600"/>
              </a:spcBef>
            </a:pPr>
            <a:r>
              <a:rPr lang="en-US" dirty="0">
                <a:solidFill>
                  <a:schemeClr val="accent1"/>
                </a:solidFill>
              </a:rPr>
              <a:t>The exploit is run as soon as the victim logs in to his cloud account using a web browser. The vulnerability could easily be used to target specific individuals (similar to spear-phishing attacks) to gain access to their personal information without requiring any user interaction. </a:t>
            </a:r>
          </a:p>
          <a:p>
            <a:pPr lvl="1">
              <a:spcBef>
                <a:spcPts val="600"/>
              </a:spcBef>
            </a:pPr>
            <a:r>
              <a:rPr lang="en-US" dirty="0">
                <a:solidFill>
                  <a:schemeClr val="accent1"/>
                </a:solidFill>
              </a:rPr>
              <a:t>If the vulnerability is exploited publicly, the loss of user data would have qualified as a privacy incident due to the nature of the data present in the cloud based accounts. </a:t>
            </a:r>
          </a:p>
          <a:p>
            <a:pPr marL="0" indent="0">
              <a:buNone/>
            </a:pPr>
            <a:endParaRPr lang="en-US" dirty="0"/>
          </a:p>
        </p:txBody>
      </p:sp>
      <p:sp>
        <p:nvSpPr>
          <p:cNvPr id="4" name="Slide Number Placeholder 3"/>
          <p:cNvSpPr>
            <a:spLocks noGrp="1"/>
          </p:cNvSpPr>
          <p:nvPr>
            <p:ph type="sldNum" sz="quarter" idx="4"/>
          </p:nvPr>
        </p:nvSpPr>
        <p:spPr/>
        <p:txBody>
          <a:bodyPr/>
          <a:lstStyle/>
          <a:p>
            <a:fld id="{EEB8B06D-99A5-468B-806E-293788FE9637}" type="slidenum">
              <a:rPr lang="en-US" smtClean="0"/>
              <a:pPr/>
              <a:t>7</a:t>
            </a:fld>
            <a:endParaRPr lang="en-US"/>
          </a:p>
        </p:txBody>
      </p:sp>
      <p:sp>
        <p:nvSpPr>
          <p:cNvPr id="5" name="Text Placeholder 4"/>
          <p:cNvSpPr>
            <a:spLocks noGrp="1"/>
          </p:cNvSpPr>
          <p:nvPr>
            <p:ph type="body" sz="quarter" idx="21"/>
          </p:nvPr>
        </p:nvSpPr>
        <p:spPr/>
        <p:txBody>
          <a:bodyPr/>
          <a:lstStyle/>
          <a:p>
            <a:endParaRPr lang="en-US"/>
          </a:p>
        </p:txBody>
      </p:sp>
      <p:sp>
        <p:nvSpPr>
          <p:cNvPr id="6" name="Text Placeholder 5"/>
          <p:cNvSpPr>
            <a:spLocks noGrp="1"/>
          </p:cNvSpPr>
          <p:nvPr>
            <p:ph type="body" sz="quarter" idx="22"/>
          </p:nvPr>
        </p:nvSpPr>
        <p:spPr/>
        <p:txBody>
          <a:bodyPr/>
          <a:lstStyle/>
          <a:p>
            <a:endParaRPr lang="en-US"/>
          </a:p>
        </p:txBody>
      </p:sp>
      <p:sp>
        <p:nvSpPr>
          <p:cNvPr id="8" name="Text Placeholder 1"/>
          <p:cNvSpPr txBox="1">
            <a:spLocks/>
          </p:cNvSpPr>
          <p:nvPr/>
        </p:nvSpPr>
        <p:spPr>
          <a:xfrm>
            <a:off x="381000" y="1782021"/>
            <a:ext cx="8229600" cy="250029"/>
          </a:xfrm>
          <a:prstGeom prst="rect">
            <a:avLst/>
          </a:prstGeom>
        </p:spPr>
        <p:txBody>
          <a:bodyPr/>
          <a:lstStyle>
            <a:lvl1pPr marL="0" indent="0" algn="l" defTabSz="914362" rtl="0" eaLnBrk="1" latinLnBrk="0" hangingPunct="1">
              <a:lnSpc>
                <a:spcPct val="90000"/>
              </a:lnSpc>
              <a:spcBef>
                <a:spcPct val="20000"/>
              </a:spcBef>
              <a:spcAft>
                <a:spcPts val="600"/>
              </a:spcAft>
              <a:buFontTx/>
              <a:buNone/>
              <a:tabLst>
                <a:tab pos="230179" algn="l"/>
              </a:tabLst>
              <a:defRPr sz="1600" kern="1200" baseline="0">
                <a:solidFill>
                  <a:schemeClr val="tx1"/>
                </a:solidFill>
                <a:latin typeface="+mj-lt"/>
                <a:ea typeface="+mn-ea"/>
                <a:cs typeface="+mn-cs"/>
              </a:defRPr>
            </a:lvl1pPr>
            <a:lvl2pPr marL="174618" indent="-174618" algn="l" defTabSz="914362" rtl="0" eaLnBrk="1" latinLnBrk="0" hangingPunct="1">
              <a:lnSpc>
                <a:spcPct val="90000"/>
              </a:lnSpc>
              <a:spcBef>
                <a:spcPct val="20000"/>
              </a:spcBef>
              <a:spcAft>
                <a:spcPts val="600"/>
              </a:spcAft>
              <a:buFont typeface="Arial" panose="020B0604020202020204" pitchFamily="34" charset="0"/>
              <a:buChar char="•"/>
              <a:tabLst>
                <a:tab pos="230179" algn="l"/>
                <a:tab pos="3541566" algn="l"/>
              </a:tabLst>
              <a:defRPr sz="1600" kern="1200">
                <a:solidFill>
                  <a:schemeClr val="tx1"/>
                </a:solidFill>
                <a:latin typeface="+mn-lt"/>
                <a:ea typeface="+mn-ea"/>
                <a:cs typeface="+mn-cs"/>
              </a:defRPr>
            </a:lvl2pPr>
            <a:lvl3pPr marL="403208"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400" kern="1200">
                <a:solidFill>
                  <a:schemeClr val="accent1"/>
                </a:solidFill>
                <a:latin typeface="+mn-lt"/>
                <a:ea typeface="+mn-ea"/>
                <a:cs typeface="+mn-cs"/>
              </a:defRPr>
            </a:lvl3pPr>
            <a:lvl4pPr marL="631799"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200" kern="1200">
                <a:solidFill>
                  <a:schemeClr val="accent1"/>
                </a:solidFill>
                <a:latin typeface="+mn-lt"/>
                <a:ea typeface="+mn-ea"/>
                <a:cs typeface="+mn-cs"/>
              </a:defRPr>
            </a:lvl4pPr>
            <a:lvl5pPr marL="860389" indent="-174618" algn="l" defTabSz="914362" rtl="0" eaLnBrk="1" latinLnBrk="0" hangingPunct="1">
              <a:lnSpc>
                <a:spcPct val="90000"/>
              </a:lnSpc>
              <a:spcBef>
                <a:spcPct val="20000"/>
              </a:spcBef>
              <a:spcAft>
                <a:spcPts val="300"/>
              </a:spcAft>
              <a:buFont typeface="Intel Clear" panose="020B0604020203020204" pitchFamily="34" charset="0"/>
              <a:buChar char="–"/>
              <a:tabLst>
                <a:tab pos="230179" algn="l"/>
                <a:tab pos="3541566" algn="l"/>
              </a:tabLst>
              <a:defRPr sz="1200" kern="1200">
                <a:solidFill>
                  <a:schemeClr val="accent1"/>
                </a:solidFill>
                <a:latin typeface="+mn-lt"/>
                <a:ea typeface="+mn-ea"/>
                <a:cs typeface="+mn-cs"/>
              </a:defRPr>
            </a:lvl5pPr>
            <a:lvl6pPr marL="2514495"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676"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857"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038"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b="1" dirty="0">
              <a:solidFill>
                <a:srgbClr val="C00000"/>
              </a:solidFill>
            </a:endParaRPr>
          </a:p>
        </p:txBody>
      </p:sp>
      <p:sp>
        <p:nvSpPr>
          <p:cNvPr id="10" name="Title 2"/>
          <p:cNvSpPr txBox="1">
            <a:spLocks/>
          </p:cNvSpPr>
          <p:nvPr/>
        </p:nvSpPr>
        <p:spPr bwMode="auto">
          <a:xfrm>
            <a:off x="391063" y="-361014"/>
            <a:ext cx="8237537"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b" anchorCtr="0" compatLnSpc="1">
            <a:prstTxWarp prst="textNoShape">
              <a:avLst/>
            </a:prstTxWarp>
            <a:noAutofit/>
          </a:bodyPr>
          <a:lstStyle>
            <a:lvl1pPr algn="l" rtl="0" eaLnBrk="0" fontAlgn="base" hangingPunct="0">
              <a:spcBef>
                <a:spcPct val="0"/>
              </a:spcBef>
              <a:spcAft>
                <a:spcPct val="0"/>
              </a:spcAft>
              <a:defRPr sz="2600" b="1">
                <a:solidFill>
                  <a:schemeClr val="tx2"/>
                </a:solidFill>
                <a:latin typeface="+mn-lt"/>
                <a:ea typeface="ＭＳ Ｐゴシック" pitchFamily="34" charset="-128"/>
                <a:cs typeface="ＭＳ Ｐゴシック" charset="-128"/>
              </a:defRPr>
            </a:lvl1pPr>
            <a:lvl2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2pPr>
            <a:lvl3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3pPr>
            <a:lvl4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4pPr>
            <a:lvl5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5pPr>
            <a:lvl6pPr marL="457200" algn="l" rtl="0" eaLnBrk="1" fontAlgn="base" hangingPunct="1">
              <a:spcBef>
                <a:spcPct val="0"/>
              </a:spcBef>
              <a:spcAft>
                <a:spcPct val="0"/>
              </a:spcAft>
              <a:defRPr sz="3200" b="1">
                <a:solidFill>
                  <a:schemeClr val="tx2"/>
                </a:solidFill>
                <a:latin typeface="Verdana" pitchFamily="34" charset="0"/>
              </a:defRPr>
            </a:lvl6pPr>
            <a:lvl7pPr marL="914400" algn="l" rtl="0" eaLnBrk="1" fontAlgn="base" hangingPunct="1">
              <a:spcBef>
                <a:spcPct val="0"/>
              </a:spcBef>
              <a:spcAft>
                <a:spcPct val="0"/>
              </a:spcAft>
              <a:defRPr sz="3200" b="1">
                <a:solidFill>
                  <a:schemeClr val="tx2"/>
                </a:solidFill>
                <a:latin typeface="Verdana" pitchFamily="34" charset="0"/>
              </a:defRPr>
            </a:lvl7pPr>
            <a:lvl8pPr marL="1371600" algn="l" rtl="0" eaLnBrk="1" fontAlgn="base" hangingPunct="1">
              <a:spcBef>
                <a:spcPct val="0"/>
              </a:spcBef>
              <a:spcAft>
                <a:spcPct val="0"/>
              </a:spcAft>
              <a:defRPr sz="3200" b="1">
                <a:solidFill>
                  <a:schemeClr val="tx2"/>
                </a:solidFill>
                <a:latin typeface="Verdana" pitchFamily="34" charset="0"/>
              </a:defRPr>
            </a:lvl8pPr>
            <a:lvl9pPr marL="1828800" algn="l" rtl="0" eaLnBrk="1" fontAlgn="base" hangingPunct="1">
              <a:spcBef>
                <a:spcPct val="0"/>
              </a:spcBef>
              <a:spcAft>
                <a:spcPct val="0"/>
              </a:spcAft>
              <a:defRPr sz="3200" b="1">
                <a:solidFill>
                  <a:schemeClr val="tx2"/>
                </a:solidFill>
                <a:latin typeface="Verdana" pitchFamily="34" charset="0"/>
              </a:defRPr>
            </a:lvl9pPr>
          </a:lstStyle>
          <a:p>
            <a:r>
              <a:rPr lang="en-US" dirty="0"/>
              <a:t>Example Incident</a:t>
            </a:r>
            <a:endParaRPr lang="en-IN" kern="0" dirty="0"/>
          </a:p>
        </p:txBody>
      </p:sp>
    </p:spTree>
    <p:extLst>
      <p:ext uri="{BB962C8B-B14F-4D97-AF65-F5344CB8AC3E}">
        <p14:creationId xmlns:p14="http://schemas.microsoft.com/office/powerpoint/2010/main" val="1492299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EEB8B06D-99A5-468B-806E-293788FE9637}" type="slidenum">
              <a:rPr lang="en-US" smtClean="0"/>
              <a:pPr/>
              <a:t>8</a:t>
            </a:fld>
            <a:endParaRPr lang="en-US"/>
          </a:p>
        </p:txBody>
      </p:sp>
      <p:sp>
        <p:nvSpPr>
          <p:cNvPr id="5" name="Text Placeholder 4"/>
          <p:cNvSpPr>
            <a:spLocks noGrp="1"/>
          </p:cNvSpPr>
          <p:nvPr>
            <p:ph type="body" sz="quarter" idx="21"/>
          </p:nvPr>
        </p:nvSpPr>
        <p:spPr/>
        <p:txBody>
          <a:bodyPr/>
          <a:lstStyle/>
          <a:p>
            <a:endParaRPr lang="en-US"/>
          </a:p>
        </p:txBody>
      </p:sp>
      <p:sp>
        <p:nvSpPr>
          <p:cNvPr id="6" name="Text Placeholder 5"/>
          <p:cNvSpPr>
            <a:spLocks noGrp="1"/>
          </p:cNvSpPr>
          <p:nvPr>
            <p:ph type="body" sz="quarter" idx="22"/>
          </p:nvPr>
        </p:nvSpPr>
        <p:spPr/>
        <p:txBody>
          <a:bodyPr/>
          <a:lstStyle/>
          <a:p>
            <a:endParaRPr lang="en-US"/>
          </a:p>
        </p:txBody>
      </p:sp>
      <p:sp>
        <p:nvSpPr>
          <p:cNvPr id="8" name="Text Placeholder 1"/>
          <p:cNvSpPr txBox="1">
            <a:spLocks/>
          </p:cNvSpPr>
          <p:nvPr/>
        </p:nvSpPr>
        <p:spPr>
          <a:xfrm>
            <a:off x="381000" y="1782021"/>
            <a:ext cx="8229600" cy="250029"/>
          </a:xfrm>
          <a:prstGeom prst="rect">
            <a:avLst/>
          </a:prstGeom>
        </p:spPr>
        <p:txBody>
          <a:bodyPr/>
          <a:lstStyle>
            <a:lvl1pPr marL="0" indent="0" algn="l" defTabSz="914362" rtl="0" eaLnBrk="1" latinLnBrk="0" hangingPunct="1">
              <a:lnSpc>
                <a:spcPct val="90000"/>
              </a:lnSpc>
              <a:spcBef>
                <a:spcPct val="20000"/>
              </a:spcBef>
              <a:spcAft>
                <a:spcPts val="600"/>
              </a:spcAft>
              <a:buFontTx/>
              <a:buNone/>
              <a:tabLst>
                <a:tab pos="230179" algn="l"/>
              </a:tabLst>
              <a:defRPr sz="1600" kern="1200" baseline="0">
                <a:solidFill>
                  <a:schemeClr val="tx1"/>
                </a:solidFill>
                <a:latin typeface="+mj-lt"/>
                <a:ea typeface="+mn-ea"/>
                <a:cs typeface="+mn-cs"/>
              </a:defRPr>
            </a:lvl1pPr>
            <a:lvl2pPr marL="174618" indent="-174618" algn="l" defTabSz="914362" rtl="0" eaLnBrk="1" latinLnBrk="0" hangingPunct="1">
              <a:lnSpc>
                <a:spcPct val="90000"/>
              </a:lnSpc>
              <a:spcBef>
                <a:spcPct val="20000"/>
              </a:spcBef>
              <a:spcAft>
                <a:spcPts val="600"/>
              </a:spcAft>
              <a:buFont typeface="Arial" panose="020B0604020202020204" pitchFamily="34" charset="0"/>
              <a:buChar char="•"/>
              <a:tabLst>
                <a:tab pos="230179" algn="l"/>
                <a:tab pos="3541566" algn="l"/>
              </a:tabLst>
              <a:defRPr sz="1600" kern="1200">
                <a:solidFill>
                  <a:schemeClr val="tx1"/>
                </a:solidFill>
                <a:latin typeface="+mn-lt"/>
                <a:ea typeface="+mn-ea"/>
                <a:cs typeface="+mn-cs"/>
              </a:defRPr>
            </a:lvl2pPr>
            <a:lvl3pPr marL="403208"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400" kern="1200">
                <a:solidFill>
                  <a:schemeClr val="accent1"/>
                </a:solidFill>
                <a:latin typeface="+mn-lt"/>
                <a:ea typeface="+mn-ea"/>
                <a:cs typeface="+mn-cs"/>
              </a:defRPr>
            </a:lvl3pPr>
            <a:lvl4pPr marL="631799"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200" kern="1200">
                <a:solidFill>
                  <a:schemeClr val="accent1"/>
                </a:solidFill>
                <a:latin typeface="+mn-lt"/>
                <a:ea typeface="+mn-ea"/>
                <a:cs typeface="+mn-cs"/>
              </a:defRPr>
            </a:lvl4pPr>
            <a:lvl5pPr marL="860389" indent="-174618" algn="l" defTabSz="914362" rtl="0" eaLnBrk="1" latinLnBrk="0" hangingPunct="1">
              <a:lnSpc>
                <a:spcPct val="90000"/>
              </a:lnSpc>
              <a:spcBef>
                <a:spcPct val="20000"/>
              </a:spcBef>
              <a:spcAft>
                <a:spcPts val="300"/>
              </a:spcAft>
              <a:buFont typeface="Intel Clear" panose="020B0604020203020204" pitchFamily="34" charset="0"/>
              <a:buChar char="–"/>
              <a:tabLst>
                <a:tab pos="230179" algn="l"/>
                <a:tab pos="3541566" algn="l"/>
              </a:tabLst>
              <a:defRPr sz="1200" kern="1200">
                <a:solidFill>
                  <a:schemeClr val="accent1"/>
                </a:solidFill>
                <a:latin typeface="+mn-lt"/>
                <a:ea typeface="+mn-ea"/>
                <a:cs typeface="+mn-cs"/>
              </a:defRPr>
            </a:lvl5pPr>
            <a:lvl6pPr marL="2514495"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676"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857"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038"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b="1" dirty="0">
              <a:solidFill>
                <a:srgbClr val="C00000"/>
              </a:solidFill>
            </a:endParaRPr>
          </a:p>
        </p:txBody>
      </p:sp>
      <p:sp>
        <p:nvSpPr>
          <p:cNvPr id="10" name="Title 2"/>
          <p:cNvSpPr txBox="1">
            <a:spLocks/>
          </p:cNvSpPr>
          <p:nvPr/>
        </p:nvSpPr>
        <p:spPr bwMode="auto">
          <a:xfrm>
            <a:off x="391063" y="-361014"/>
            <a:ext cx="8237537"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b" anchorCtr="0" compatLnSpc="1">
            <a:prstTxWarp prst="textNoShape">
              <a:avLst/>
            </a:prstTxWarp>
            <a:noAutofit/>
          </a:bodyPr>
          <a:lstStyle>
            <a:lvl1pPr algn="l" rtl="0" eaLnBrk="0" fontAlgn="base" hangingPunct="0">
              <a:spcBef>
                <a:spcPct val="0"/>
              </a:spcBef>
              <a:spcAft>
                <a:spcPct val="0"/>
              </a:spcAft>
              <a:defRPr sz="2600" b="1">
                <a:solidFill>
                  <a:schemeClr val="tx2"/>
                </a:solidFill>
                <a:latin typeface="+mn-lt"/>
                <a:ea typeface="ＭＳ Ｐゴシック" pitchFamily="34" charset="-128"/>
                <a:cs typeface="ＭＳ Ｐゴシック" charset="-128"/>
              </a:defRPr>
            </a:lvl1pPr>
            <a:lvl2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2pPr>
            <a:lvl3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3pPr>
            <a:lvl4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4pPr>
            <a:lvl5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5pPr>
            <a:lvl6pPr marL="457200" algn="l" rtl="0" eaLnBrk="1" fontAlgn="base" hangingPunct="1">
              <a:spcBef>
                <a:spcPct val="0"/>
              </a:spcBef>
              <a:spcAft>
                <a:spcPct val="0"/>
              </a:spcAft>
              <a:defRPr sz="3200" b="1">
                <a:solidFill>
                  <a:schemeClr val="tx2"/>
                </a:solidFill>
                <a:latin typeface="Verdana" pitchFamily="34" charset="0"/>
              </a:defRPr>
            </a:lvl6pPr>
            <a:lvl7pPr marL="914400" algn="l" rtl="0" eaLnBrk="1" fontAlgn="base" hangingPunct="1">
              <a:spcBef>
                <a:spcPct val="0"/>
              </a:spcBef>
              <a:spcAft>
                <a:spcPct val="0"/>
              </a:spcAft>
              <a:defRPr sz="3200" b="1">
                <a:solidFill>
                  <a:schemeClr val="tx2"/>
                </a:solidFill>
                <a:latin typeface="Verdana" pitchFamily="34" charset="0"/>
              </a:defRPr>
            </a:lvl7pPr>
            <a:lvl8pPr marL="1371600" algn="l" rtl="0" eaLnBrk="1" fontAlgn="base" hangingPunct="1">
              <a:spcBef>
                <a:spcPct val="0"/>
              </a:spcBef>
              <a:spcAft>
                <a:spcPct val="0"/>
              </a:spcAft>
              <a:defRPr sz="3200" b="1">
                <a:solidFill>
                  <a:schemeClr val="tx2"/>
                </a:solidFill>
                <a:latin typeface="Verdana" pitchFamily="34" charset="0"/>
              </a:defRPr>
            </a:lvl8pPr>
            <a:lvl9pPr marL="1828800" algn="l" rtl="0" eaLnBrk="1" fontAlgn="base" hangingPunct="1">
              <a:spcBef>
                <a:spcPct val="0"/>
              </a:spcBef>
              <a:spcAft>
                <a:spcPct val="0"/>
              </a:spcAft>
              <a:defRPr sz="3200" b="1">
                <a:solidFill>
                  <a:schemeClr val="tx2"/>
                </a:solidFill>
                <a:latin typeface="Verdana" pitchFamily="34" charset="0"/>
              </a:defRPr>
            </a:lvl9pPr>
          </a:lstStyle>
          <a:p>
            <a:r>
              <a:rPr lang="en-US" dirty="0"/>
              <a:t>Example Incident Scored with CVSS</a:t>
            </a:r>
            <a:endParaRPr lang="en-IN" kern="0" dirty="0"/>
          </a:p>
        </p:txBody>
      </p:sp>
      <p:pic>
        <p:nvPicPr>
          <p:cNvPr id="7" name="Picture 6"/>
          <p:cNvPicPr>
            <a:picLocks noChangeAspect="1"/>
          </p:cNvPicPr>
          <p:nvPr/>
        </p:nvPicPr>
        <p:blipFill>
          <a:blip r:embed="rId3"/>
          <a:stretch>
            <a:fillRect/>
          </a:stretch>
        </p:blipFill>
        <p:spPr>
          <a:xfrm>
            <a:off x="250683" y="1405288"/>
            <a:ext cx="8359917" cy="3474720"/>
          </a:xfrm>
          <a:prstGeom prst="rect">
            <a:avLst/>
          </a:prstGeom>
        </p:spPr>
      </p:pic>
    </p:spTree>
    <p:extLst>
      <p:ext uri="{BB962C8B-B14F-4D97-AF65-F5344CB8AC3E}">
        <p14:creationId xmlns:p14="http://schemas.microsoft.com/office/powerpoint/2010/main" val="3612248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EEB8B06D-99A5-468B-806E-293788FE9637}" type="slidenum">
              <a:rPr lang="en-US" smtClean="0"/>
              <a:pPr/>
              <a:t>9</a:t>
            </a:fld>
            <a:endParaRPr lang="en-US"/>
          </a:p>
        </p:txBody>
      </p:sp>
      <p:sp>
        <p:nvSpPr>
          <p:cNvPr id="5" name="Text Placeholder 4"/>
          <p:cNvSpPr>
            <a:spLocks noGrp="1"/>
          </p:cNvSpPr>
          <p:nvPr>
            <p:ph type="body" sz="quarter" idx="21"/>
          </p:nvPr>
        </p:nvSpPr>
        <p:spPr/>
        <p:txBody>
          <a:bodyPr/>
          <a:lstStyle/>
          <a:p>
            <a:endParaRPr lang="en-US"/>
          </a:p>
        </p:txBody>
      </p:sp>
      <p:sp>
        <p:nvSpPr>
          <p:cNvPr id="6" name="Text Placeholder 5"/>
          <p:cNvSpPr>
            <a:spLocks noGrp="1"/>
          </p:cNvSpPr>
          <p:nvPr>
            <p:ph type="body" sz="quarter" idx="22"/>
          </p:nvPr>
        </p:nvSpPr>
        <p:spPr/>
        <p:txBody>
          <a:bodyPr/>
          <a:lstStyle/>
          <a:p>
            <a:endParaRPr lang="en-US"/>
          </a:p>
        </p:txBody>
      </p:sp>
      <p:sp>
        <p:nvSpPr>
          <p:cNvPr id="8" name="Text Placeholder 1"/>
          <p:cNvSpPr txBox="1">
            <a:spLocks/>
          </p:cNvSpPr>
          <p:nvPr/>
        </p:nvSpPr>
        <p:spPr>
          <a:xfrm>
            <a:off x="381000" y="1782021"/>
            <a:ext cx="8229600" cy="250029"/>
          </a:xfrm>
          <a:prstGeom prst="rect">
            <a:avLst/>
          </a:prstGeom>
        </p:spPr>
        <p:txBody>
          <a:bodyPr/>
          <a:lstStyle>
            <a:lvl1pPr marL="0" indent="0" algn="l" defTabSz="914362" rtl="0" eaLnBrk="1" latinLnBrk="0" hangingPunct="1">
              <a:lnSpc>
                <a:spcPct val="90000"/>
              </a:lnSpc>
              <a:spcBef>
                <a:spcPct val="20000"/>
              </a:spcBef>
              <a:spcAft>
                <a:spcPts val="600"/>
              </a:spcAft>
              <a:buFontTx/>
              <a:buNone/>
              <a:tabLst>
                <a:tab pos="230179" algn="l"/>
              </a:tabLst>
              <a:defRPr sz="1600" kern="1200" baseline="0">
                <a:solidFill>
                  <a:schemeClr val="tx1"/>
                </a:solidFill>
                <a:latin typeface="+mj-lt"/>
                <a:ea typeface="+mn-ea"/>
                <a:cs typeface="+mn-cs"/>
              </a:defRPr>
            </a:lvl1pPr>
            <a:lvl2pPr marL="174618" indent="-174618" algn="l" defTabSz="914362" rtl="0" eaLnBrk="1" latinLnBrk="0" hangingPunct="1">
              <a:lnSpc>
                <a:spcPct val="90000"/>
              </a:lnSpc>
              <a:spcBef>
                <a:spcPct val="20000"/>
              </a:spcBef>
              <a:spcAft>
                <a:spcPts val="600"/>
              </a:spcAft>
              <a:buFont typeface="Arial" panose="020B0604020202020204" pitchFamily="34" charset="0"/>
              <a:buChar char="•"/>
              <a:tabLst>
                <a:tab pos="230179" algn="l"/>
                <a:tab pos="3541566" algn="l"/>
              </a:tabLst>
              <a:defRPr sz="1600" kern="1200">
                <a:solidFill>
                  <a:schemeClr val="tx1"/>
                </a:solidFill>
                <a:latin typeface="+mn-lt"/>
                <a:ea typeface="+mn-ea"/>
                <a:cs typeface="+mn-cs"/>
              </a:defRPr>
            </a:lvl2pPr>
            <a:lvl3pPr marL="403208"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400" kern="1200">
                <a:solidFill>
                  <a:schemeClr val="accent1"/>
                </a:solidFill>
                <a:latin typeface="+mn-lt"/>
                <a:ea typeface="+mn-ea"/>
                <a:cs typeface="+mn-cs"/>
              </a:defRPr>
            </a:lvl3pPr>
            <a:lvl4pPr marL="631799" indent="-174618" algn="l" defTabSz="914362" rtl="0" eaLnBrk="1" latinLnBrk="0" hangingPunct="1">
              <a:lnSpc>
                <a:spcPct val="90000"/>
              </a:lnSpc>
              <a:spcBef>
                <a:spcPct val="20000"/>
              </a:spcBef>
              <a:spcAft>
                <a:spcPts val="300"/>
              </a:spcAft>
              <a:buFont typeface="Arial" panose="020B0604020202020204" pitchFamily="34" charset="0"/>
              <a:buChar char="–"/>
              <a:tabLst>
                <a:tab pos="230179" algn="l"/>
                <a:tab pos="3541566" algn="l"/>
              </a:tabLst>
              <a:defRPr sz="1200" kern="1200">
                <a:solidFill>
                  <a:schemeClr val="accent1"/>
                </a:solidFill>
                <a:latin typeface="+mn-lt"/>
                <a:ea typeface="+mn-ea"/>
                <a:cs typeface="+mn-cs"/>
              </a:defRPr>
            </a:lvl4pPr>
            <a:lvl5pPr marL="860389" indent="-174618" algn="l" defTabSz="914362" rtl="0" eaLnBrk="1" latinLnBrk="0" hangingPunct="1">
              <a:lnSpc>
                <a:spcPct val="90000"/>
              </a:lnSpc>
              <a:spcBef>
                <a:spcPct val="20000"/>
              </a:spcBef>
              <a:spcAft>
                <a:spcPts val="300"/>
              </a:spcAft>
              <a:buFont typeface="Intel Clear" panose="020B0604020203020204" pitchFamily="34" charset="0"/>
              <a:buChar char="–"/>
              <a:tabLst>
                <a:tab pos="230179" algn="l"/>
                <a:tab pos="3541566" algn="l"/>
              </a:tabLst>
              <a:defRPr sz="1200" kern="1200">
                <a:solidFill>
                  <a:schemeClr val="accent1"/>
                </a:solidFill>
                <a:latin typeface="+mn-lt"/>
                <a:ea typeface="+mn-ea"/>
                <a:cs typeface="+mn-cs"/>
              </a:defRPr>
            </a:lvl5pPr>
            <a:lvl6pPr marL="2514495"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676"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857"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038" indent="-228591" algn="l" defTabSz="91436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b="1" dirty="0">
              <a:solidFill>
                <a:srgbClr val="C00000"/>
              </a:solidFill>
            </a:endParaRPr>
          </a:p>
        </p:txBody>
      </p:sp>
      <p:sp>
        <p:nvSpPr>
          <p:cNvPr id="10" name="Title 2"/>
          <p:cNvSpPr txBox="1">
            <a:spLocks/>
          </p:cNvSpPr>
          <p:nvPr/>
        </p:nvSpPr>
        <p:spPr bwMode="auto">
          <a:xfrm>
            <a:off x="391063" y="19986"/>
            <a:ext cx="8237537"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rtlCol="0" anchor="b" anchorCtr="0" compatLnSpc="1">
            <a:prstTxWarp prst="textNoShape">
              <a:avLst/>
            </a:prstTxWarp>
            <a:noAutofit/>
          </a:bodyPr>
          <a:lstStyle>
            <a:lvl1pPr algn="l" rtl="0" eaLnBrk="0" fontAlgn="base" hangingPunct="0">
              <a:spcBef>
                <a:spcPct val="0"/>
              </a:spcBef>
              <a:spcAft>
                <a:spcPct val="0"/>
              </a:spcAft>
              <a:defRPr sz="2600" b="1">
                <a:solidFill>
                  <a:schemeClr val="tx2"/>
                </a:solidFill>
                <a:latin typeface="+mn-lt"/>
                <a:ea typeface="ＭＳ Ｐゴシック" pitchFamily="34" charset="-128"/>
                <a:cs typeface="ＭＳ Ｐゴシック" charset="-128"/>
              </a:defRPr>
            </a:lvl1pPr>
            <a:lvl2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2pPr>
            <a:lvl3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3pPr>
            <a:lvl4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4pPr>
            <a:lvl5pPr algn="l" rtl="0" eaLnBrk="0" fontAlgn="base" hangingPunct="0">
              <a:spcBef>
                <a:spcPct val="0"/>
              </a:spcBef>
              <a:spcAft>
                <a:spcPct val="0"/>
              </a:spcAft>
              <a:defRPr sz="2600" b="1">
                <a:solidFill>
                  <a:schemeClr val="tx2"/>
                </a:solidFill>
                <a:latin typeface="Verdana" pitchFamily="34" charset="0"/>
                <a:ea typeface="ＭＳ Ｐゴシック" pitchFamily="34" charset="-128"/>
                <a:cs typeface="ＭＳ Ｐゴシック" charset="-128"/>
              </a:defRPr>
            </a:lvl5pPr>
            <a:lvl6pPr marL="457200" algn="l" rtl="0" eaLnBrk="1" fontAlgn="base" hangingPunct="1">
              <a:spcBef>
                <a:spcPct val="0"/>
              </a:spcBef>
              <a:spcAft>
                <a:spcPct val="0"/>
              </a:spcAft>
              <a:defRPr sz="3200" b="1">
                <a:solidFill>
                  <a:schemeClr val="tx2"/>
                </a:solidFill>
                <a:latin typeface="Verdana" pitchFamily="34" charset="0"/>
              </a:defRPr>
            </a:lvl6pPr>
            <a:lvl7pPr marL="914400" algn="l" rtl="0" eaLnBrk="1" fontAlgn="base" hangingPunct="1">
              <a:spcBef>
                <a:spcPct val="0"/>
              </a:spcBef>
              <a:spcAft>
                <a:spcPct val="0"/>
              </a:spcAft>
              <a:defRPr sz="3200" b="1">
                <a:solidFill>
                  <a:schemeClr val="tx2"/>
                </a:solidFill>
                <a:latin typeface="Verdana" pitchFamily="34" charset="0"/>
              </a:defRPr>
            </a:lvl7pPr>
            <a:lvl8pPr marL="1371600" algn="l" rtl="0" eaLnBrk="1" fontAlgn="base" hangingPunct="1">
              <a:spcBef>
                <a:spcPct val="0"/>
              </a:spcBef>
              <a:spcAft>
                <a:spcPct val="0"/>
              </a:spcAft>
              <a:defRPr sz="3200" b="1">
                <a:solidFill>
                  <a:schemeClr val="tx2"/>
                </a:solidFill>
                <a:latin typeface="Verdana" pitchFamily="34" charset="0"/>
              </a:defRPr>
            </a:lvl8pPr>
            <a:lvl9pPr marL="1828800" algn="l" rtl="0" eaLnBrk="1" fontAlgn="base" hangingPunct="1">
              <a:spcBef>
                <a:spcPct val="0"/>
              </a:spcBef>
              <a:spcAft>
                <a:spcPct val="0"/>
              </a:spcAft>
              <a:defRPr sz="3200" b="1">
                <a:solidFill>
                  <a:schemeClr val="tx2"/>
                </a:solidFill>
                <a:latin typeface="Verdana" pitchFamily="34" charset="0"/>
              </a:defRPr>
            </a:lvl9pPr>
          </a:lstStyle>
          <a:p>
            <a:endParaRPr lang="en-US" dirty="0"/>
          </a:p>
          <a:p>
            <a:r>
              <a:rPr lang="en-US" dirty="0"/>
              <a:t>What would be the Base CPVSS score for the example?</a:t>
            </a:r>
            <a:endParaRPr lang="en-IN" kern="0" dirty="0"/>
          </a:p>
        </p:txBody>
      </p:sp>
      <p:pic>
        <p:nvPicPr>
          <p:cNvPr id="2" name="Picture 1"/>
          <p:cNvPicPr>
            <a:picLocks noChangeAspect="1"/>
          </p:cNvPicPr>
          <p:nvPr/>
        </p:nvPicPr>
        <p:blipFill>
          <a:blip r:embed="rId3"/>
          <a:stretch>
            <a:fillRect/>
          </a:stretch>
        </p:blipFill>
        <p:spPr>
          <a:xfrm>
            <a:off x="651932" y="1334875"/>
            <a:ext cx="7840136" cy="3426249"/>
          </a:xfrm>
          <a:prstGeom prst="rect">
            <a:avLst/>
          </a:prstGeom>
        </p:spPr>
      </p:pic>
    </p:spTree>
    <p:extLst>
      <p:ext uri="{BB962C8B-B14F-4D97-AF65-F5344CB8AC3E}">
        <p14:creationId xmlns:p14="http://schemas.microsoft.com/office/powerpoint/2010/main" val="468618559"/>
      </p:ext>
    </p:extLst>
  </p:cSld>
  <p:clrMapOvr>
    <a:masterClrMapping/>
  </p:clrMapOvr>
</p:sld>
</file>

<file path=ppt/theme/theme1.xml><?xml version="1.0" encoding="utf-8"?>
<a:theme xmlns:a="http://schemas.openxmlformats.org/drawingml/2006/main" name="default Theme">
  <a:themeElements>
    <a:clrScheme name="default 1">
      <a:dk1>
        <a:srgbClr val="000000"/>
      </a:dk1>
      <a:lt1>
        <a:srgbClr val="FFFFFF"/>
      </a:lt1>
      <a:dk2>
        <a:srgbClr val="0860A8"/>
      </a:dk2>
      <a:lt2>
        <a:srgbClr val="0860A8"/>
      </a:lt2>
      <a:accent1>
        <a:srgbClr val="FF5C00"/>
      </a:accent1>
      <a:accent2>
        <a:srgbClr val="FDB605"/>
      </a:accent2>
      <a:accent3>
        <a:srgbClr val="FFFFFF"/>
      </a:accent3>
      <a:accent4>
        <a:srgbClr val="000000"/>
      </a:accent4>
      <a:accent5>
        <a:srgbClr val="FFB5AA"/>
      </a:accent5>
      <a:accent6>
        <a:srgbClr val="E5A504"/>
      </a:accent6>
      <a:hlink>
        <a:srgbClr val="AA014C"/>
      </a:hlink>
      <a:folHlink>
        <a:srgbClr val="379900"/>
      </a:folHlink>
    </a:clrScheme>
    <a:fontScheme name="defaul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9050" cap="flat" cmpd="sng" algn="ctr">
          <a:no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ctr" defTabSz="914400" rtl="0" eaLnBrk="0" fontAlgn="base" latinLnBrk="0" hangingPunct="0">
          <a:lnSpc>
            <a:spcPct val="80000"/>
          </a:lnSpc>
          <a:spcBef>
            <a:spcPct val="50000"/>
          </a:spcBef>
          <a:spcAft>
            <a:spcPct val="0"/>
          </a:spcAft>
          <a:buClrTx/>
          <a:buSzTx/>
          <a:buFontTx/>
          <a:buNone/>
          <a:tabLst/>
          <a:defRPr kumimoji="0" lang="en-US" sz="20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noFill/>
        <a:ln w="19050" cap="flat" cmpd="sng" algn="ctr">
          <a:no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ctr" defTabSz="914400" rtl="0" eaLnBrk="0" fontAlgn="base" latinLnBrk="0" hangingPunct="0">
          <a:lnSpc>
            <a:spcPct val="80000"/>
          </a:lnSpc>
          <a:spcBef>
            <a:spcPct val="50000"/>
          </a:spcBef>
          <a:spcAft>
            <a:spcPct val="0"/>
          </a:spcAft>
          <a:buClrTx/>
          <a:buSzTx/>
          <a:buFontTx/>
          <a:buNone/>
          <a:tabLst/>
          <a:defRPr kumimoji="0" lang="en-US" sz="20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default 1">
        <a:dk1>
          <a:srgbClr val="000000"/>
        </a:dk1>
        <a:lt1>
          <a:srgbClr val="FFFFFF"/>
        </a:lt1>
        <a:dk2>
          <a:srgbClr val="0860A8"/>
        </a:dk2>
        <a:lt2>
          <a:srgbClr val="0860A8"/>
        </a:lt2>
        <a:accent1>
          <a:srgbClr val="FF5C00"/>
        </a:accent1>
        <a:accent2>
          <a:srgbClr val="FDB605"/>
        </a:accent2>
        <a:accent3>
          <a:srgbClr val="FFFFFF"/>
        </a:accent3>
        <a:accent4>
          <a:srgbClr val="000000"/>
        </a:accent4>
        <a:accent5>
          <a:srgbClr val="FFB5AA"/>
        </a:accent5>
        <a:accent6>
          <a:srgbClr val="E5A504"/>
        </a:accent6>
        <a:hlink>
          <a:srgbClr val="AA014C"/>
        </a:hlink>
        <a:folHlink>
          <a:srgbClr val="37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LongProperties xmlns="http://schemas.microsoft.com/office/2006/metadata/longProperties"/>
</file>

<file path=customXml/item2.xml><?xml version="1.0" encoding="utf-8"?>
<p:properties xmlns:p="http://schemas.microsoft.com/office/2006/metadata/properties" xmlns:xsi="http://www.w3.org/2001/XMLSchema-instance" xmlns:pc="http://schemas.microsoft.com/office/infopath/2007/PartnerControls">
  <documentManagement>
    <Tags0 xmlns="a5a376b7-29bb-40cb-bd72-71b72409fa83" xsi:nil="true"/>
    <Tags xmlns="a5a376b7-29bb-40cb-bd72-71b72409fa83" xsi:nil="true"/>
    <_dlc_DocId xmlns="a25eb575-ca08-496c-bb5f-c13535f54cb9">PSG131204-2-28628</_dlc_DocId>
    <_dlc_DocIdUrl xmlns="a25eb575-ca08-496c-bb5f-c13535f54cb9">
      <Url>http://corp.mcafee.com/sites/psg/_layouts/DocIdRedir.aspx?ID=PSG131204-2-28628</Url>
      <Description>PSG131204-2-28628</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98F78E93E783A542A8532D1FB42BA614" ma:contentTypeVersion="3" ma:contentTypeDescription="Create a new document." ma:contentTypeScope="" ma:versionID="820471f93b3f9c7025330a570a5c1bff">
  <xsd:schema xmlns:xsd="http://www.w3.org/2001/XMLSchema" xmlns:xs="http://www.w3.org/2001/XMLSchema" xmlns:p="http://schemas.microsoft.com/office/2006/metadata/properties" xmlns:ns2="a25eb575-ca08-496c-bb5f-c13535f54cb9" xmlns:ns3="a5a376b7-29bb-40cb-bd72-71b72409fa83" targetNamespace="http://schemas.microsoft.com/office/2006/metadata/properties" ma:root="true" ma:fieldsID="3d7bc6d0f53d3179ad48753e159790f6" ns2:_="" ns3:_="">
    <xsd:import namespace="a25eb575-ca08-496c-bb5f-c13535f54cb9"/>
    <xsd:import namespace="a5a376b7-29bb-40cb-bd72-71b72409fa83"/>
    <xsd:element name="properties">
      <xsd:complexType>
        <xsd:sequence>
          <xsd:element name="documentManagement">
            <xsd:complexType>
              <xsd:all>
                <xsd:element ref="ns2:_dlc_DocId" minOccurs="0"/>
                <xsd:element ref="ns2:_dlc_DocIdUrl" minOccurs="0"/>
                <xsd:element ref="ns2:_dlc_DocIdPersistId" minOccurs="0"/>
                <xsd:element ref="ns3:Tags" minOccurs="0"/>
                <xsd:element ref="ns3:Tags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5eb575-ca08-496c-bb5f-c13535f54cb9"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a5a376b7-29bb-40cb-bd72-71b72409fa83" elementFormDefault="qualified">
    <xsd:import namespace="http://schemas.microsoft.com/office/2006/documentManagement/types"/>
    <xsd:import namespace="http://schemas.microsoft.com/office/infopath/2007/PartnerControls"/>
    <xsd:element name="Tags" ma:index="11" nillable="true" ma:displayName="Tags" ma:internalName="Tags">
      <xsd:simpleType>
        <xsd:restriction base="dms:Note">
          <xsd:maxLength value="255"/>
        </xsd:restriction>
      </xsd:simpleType>
    </xsd:element>
    <xsd:element name="Tags0" ma:index="12" nillable="true" ma:displayName="Tags" ma:internalName="Tags0">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BCCAF561-55E4-42FE-A002-F7F79061786E}">
  <ds:schemaRefs>
    <ds:schemaRef ds:uri="http://schemas.microsoft.com/office/2006/metadata/longProperties"/>
  </ds:schemaRefs>
</ds:datastoreItem>
</file>

<file path=customXml/itemProps2.xml><?xml version="1.0" encoding="utf-8"?>
<ds:datastoreItem xmlns:ds="http://schemas.openxmlformats.org/officeDocument/2006/customXml" ds:itemID="{A713083B-A1A2-4546-BC41-634B12BE2560}">
  <ds:schemaRefs>
    <ds:schemaRef ds:uri="http://schemas.microsoft.com/office/2006/metadata/properties"/>
    <ds:schemaRef ds:uri="http://schemas.microsoft.com/office/infopath/2007/PartnerControls"/>
    <ds:schemaRef ds:uri="a5a376b7-29bb-40cb-bd72-71b72409fa83"/>
    <ds:schemaRef ds:uri="a25eb575-ca08-496c-bb5f-c13535f54cb9"/>
  </ds:schemaRefs>
</ds:datastoreItem>
</file>

<file path=customXml/itemProps3.xml><?xml version="1.0" encoding="utf-8"?>
<ds:datastoreItem xmlns:ds="http://schemas.openxmlformats.org/officeDocument/2006/customXml" ds:itemID="{1D6E35A8-5EB8-4E6C-83E1-6B00F65E379A}">
  <ds:schemaRefs>
    <ds:schemaRef ds:uri="http://schemas.microsoft.com/sharepoint/v3/contenttype/forms"/>
  </ds:schemaRefs>
</ds:datastoreItem>
</file>

<file path=customXml/itemProps4.xml><?xml version="1.0" encoding="utf-8"?>
<ds:datastoreItem xmlns:ds="http://schemas.openxmlformats.org/officeDocument/2006/customXml" ds:itemID="{F6A4230A-7845-4E46-A5C1-FDEE5C759E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25eb575-ca08-496c-bb5f-c13535f54cb9"/>
    <ds:schemaRef ds:uri="a5a376b7-29bb-40cb-bd72-71b72409fa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4A57D700-D98D-4A71-B5EE-5403DA023606}">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0</TotalTime>
  <Words>630</Words>
  <Application>Microsoft Office PowerPoint</Application>
  <PresentationFormat>On-screen Show (4:3)</PresentationFormat>
  <Paragraphs>125</Paragraphs>
  <Slides>16</Slides>
  <Notes>15</Notes>
  <HiddenSlides>0</HiddenSlides>
  <MMClips>0</MMClips>
  <ScaleCrop>false</ScaleCrop>
  <HeadingPairs>
    <vt:vector size="8" baseType="variant">
      <vt:variant>
        <vt:lpstr>Fonts Used</vt:lpstr>
      </vt:variant>
      <vt:variant>
        <vt:i4>5</vt:i4>
      </vt:variant>
      <vt:variant>
        <vt:lpstr>Theme</vt:lpstr>
      </vt:variant>
      <vt:variant>
        <vt:i4>1</vt:i4>
      </vt:variant>
      <vt:variant>
        <vt:lpstr>Slide Titles</vt:lpstr>
      </vt:variant>
      <vt:variant>
        <vt:i4>16</vt:i4>
      </vt:variant>
      <vt:variant>
        <vt:lpstr>Custom Shows</vt:lpstr>
      </vt:variant>
      <vt:variant>
        <vt:i4>1</vt:i4>
      </vt:variant>
    </vt:vector>
  </HeadingPairs>
  <TitlesOfParts>
    <vt:vector size="23" baseType="lpstr">
      <vt:lpstr>MS PGothic</vt:lpstr>
      <vt:lpstr>MS PGothic</vt:lpstr>
      <vt:lpstr>Arial</vt:lpstr>
      <vt:lpstr>Calibri</vt:lpstr>
      <vt:lpstr>Verdana</vt:lpstr>
      <vt:lpstr>default Theme</vt:lpstr>
      <vt:lpstr> A Proposed New Standard: Common Privacy  Vulnerability Scoring System (CPVSS)  Jonathan Fox, Privacy Office/PDIT Harold A. Toomey, PSG/ISecG Jason M. Fung, SeCoE/PEG Sumanth Naropanth, NDG     </vt:lpstr>
      <vt:lpstr>Agenda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Legal Disclaimer</vt:lpstr>
      <vt:lpstr>Optimization_notice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2014 VSPC Presentation Template</dc:title>
  <dc:creator/>
  <cp:keywords>CTPClassification=CTP_IC:VisualMarkings=</cp:keywords>
  <cp:lastModifiedBy/>
  <cp:revision>5</cp:revision>
  <dcterms:created xsi:type="dcterms:W3CDTF">2010-02-19T17:10:19Z</dcterms:created>
  <dcterms:modified xsi:type="dcterms:W3CDTF">2018-10-10T04:56:21Z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ntentTypeId">
    <vt:lpwstr>0x01010098F78E93E783A542A8532D1FB42BA614</vt:lpwstr>
  </property>
  <property fmtid="{D5CDD505-2E9C-101B-9397-08002B2CF9AE}" pid="4" name="DocumentCategory">
    <vt:lpwstr>Presentations</vt:lpwstr>
  </property>
  <property fmtid="{D5CDD505-2E9C-101B-9397-08002B2CF9AE}" pid="5" name="OrderID">
    <vt:lpwstr>0</vt:lpwstr>
  </property>
  <property fmtid="{D5CDD505-2E9C-101B-9397-08002B2CF9AE}" pid="6" name="TitusGUID">
    <vt:lpwstr>84b90c25-df99-442a-b76e-af17baaa3a0b</vt:lpwstr>
  </property>
  <property fmtid="{D5CDD505-2E9C-101B-9397-08002B2CF9AE}" pid="7" name="CTP_BU">
    <vt:lpwstr>SYSTEM VALIDATION &amp; ENAB GRP</vt:lpwstr>
  </property>
  <property fmtid="{D5CDD505-2E9C-101B-9397-08002B2CF9AE}" pid="8" name="CTP_TimeStamp">
    <vt:lpwstr>2016-06-22 16:51:41Z</vt:lpwstr>
  </property>
  <property fmtid="{D5CDD505-2E9C-101B-9397-08002B2CF9AE}" pid="9" name="CTPClassification">
    <vt:lpwstr>CTP_IC</vt:lpwstr>
  </property>
  <property fmtid="{D5CDD505-2E9C-101B-9397-08002B2CF9AE}" pid="10" name="_dlc_DocIdItemGuid">
    <vt:lpwstr>a50c5ba1-93ce-4272-8c89-b7059fd519ef</vt:lpwstr>
  </property>
</Properties>
</file>